
<file path=[Content_Types].xml><?xml version="1.0" encoding="utf-8"?>
<Types xmlns="http://schemas.openxmlformats.org/package/2006/content-types">
  <Default Extension="bin" ContentType="image/unknown"/>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6" Type="http://schemas.microsoft.com/office/2020/02/relationships/classificationlabels" Target="docMetadata/LabelInfo.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9"/>
  </p:notesMasterIdLst>
  <p:sldIdLst>
    <p:sldId id="564" r:id="rId5"/>
    <p:sldId id="296" r:id="rId6"/>
    <p:sldId id="550" r:id="rId7"/>
    <p:sldId id="259" r:id="rId8"/>
    <p:sldId id="566" r:id="rId9"/>
    <p:sldId id="565" r:id="rId10"/>
    <p:sldId id="290" r:id="rId11"/>
    <p:sldId id="563" r:id="rId12"/>
    <p:sldId id="288" r:id="rId13"/>
    <p:sldId id="551" r:id="rId14"/>
    <p:sldId id="557" r:id="rId15"/>
    <p:sldId id="558" r:id="rId16"/>
    <p:sldId id="302" r:id="rId17"/>
    <p:sldId id="303"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tro" id="{3B91CBEC-E0F8-4C66-942C-EA77B81F7D6A}">
          <p14:sldIdLst>
            <p14:sldId id="564"/>
          </p14:sldIdLst>
        </p14:section>
        <p14:section name="WHO" id="{EBF2B00F-7002-400F-856C-00563563C66C}">
          <p14:sldIdLst>
            <p14:sldId id="296"/>
            <p14:sldId id="550"/>
          </p14:sldIdLst>
        </p14:section>
        <p14:section name="WNEN" id="{33ADCF46-019A-4C90-B997-FB3B3030B74A}">
          <p14:sldIdLst>
            <p14:sldId id="259"/>
            <p14:sldId id="566"/>
          </p14:sldIdLst>
        </p14:section>
        <p14:section name="WHAT" id="{6DD9CD67-B3FE-473D-81BE-63B4947D20CA}">
          <p14:sldIdLst>
            <p14:sldId id="565"/>
          </p14:sldIdLst>
        </p14:section>
        <p14:section name="WHERE" id="{2E3CCE54-EDE2-402A-8853-B8A864758219}">
          <p14:sldIdLst>
            <p14:sldId id="290"/>
            <p14:sldId id="563"/>
            <p14:sldId id="288"/>
          </p14:sldIdLst>
        </p14:section>
        <p14:section name="WHY" id="{5140A3DB-6EA9-4608-8E24-29C0FA09391F}">
          <p14:sldIdLst>
            <p14:sldId id="551"/>
            <p14:sldId id="557"/>
            <p14:sldId id="558"/>
            <p14:sldId id="302"/>
          </p14:sldIdLst>
        </p14:section>
        <p14:section name="HOW" id="{3A01C0AA-474E-4DB4-9309-3AC68E7968A8}">
          <p14:sldIdLst>
            <p14:sldId id="303"/>
          </p14:sldIdLst>
        </p14:section>
        <p14:section name="Default Section" id="{F1C424D8-4600-469E-A3E6-B7102D6A5197}">
          <p14:sldIdLst/>
        </p14:section>
      </p14:sectionLst>
    </p:ex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C8B922F-1393-D2AD-A67D-5438F749EB0A}" name="Mehr Jalil" initials="M" userId="Mehr Jalil" providerId="None"/>
  <p188:author id="{43BCE9AC-3AC5-C8C8-5A6D-1704AC92A941}" name="Khurram Naqvi" initials="KN" userId="S::khurram.naqvi@itcompany.services::6ee7ca56-af24-49d0-a461-424acb9a52a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CAE7"/>
    <a:srgbClr val="2C2C2C"/>
    <a:srgbClr val="FFFFFF"/>
    <a:srgbClr val="333F50"/>
    <a:srgbClr val="C7E5F3"/>
    <a:srgbClr val="EDEDED"/>
    <a:srgbClr val="F8FAFF"/>
    <a:srgbClr val="7395D3"/>
    <a:srgbClr val="8FAADC"/>
    <a:srgbClr val="317A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FABFCF23-3B69-468F-B69F-88F6DE6A72F2}" styleName="Medium Style 1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04" autoAdjust="0"/>
    <p:restoredTop sz="94660"/>
  </p:normalViewPr>
  <p:slideViewPr>
    <p:cSldViewPr snapToGrid="0">
      <p:cViewPr varScale="1">
        <p:scale>
          <a:sx n="72" d="100"/>
          <a:sy n="72" d="100"/>
        </p:scale>
        <p:origin x="5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8/10/relationships/authors" Targe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diagrams/_rels/data1.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131.png"/></Relationships>
</file>

<file path=ppt/diagrams/_rels/drawing1.xml.rels><?xml version="1.0" encoding="UTF-8" standalone="yes"?>
<Relationships xmlns="http://schemas.openxmlformats.org/package/2006/relationships"><Relationship Id="rId2" Type="http://schemas.microsoft.com/office/2007/relationships/hdphoto" Target="../media/hdphoto1.wdp"/><Relationship Id="rId1" Type="http://schemas.openxmlformats.org/officeDocument/2006/relationships/image" Target="../media/image131.pn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242E47-29DD-4DBF-B7BF-1363A92036A6}" type="doc">
      <dgm:prSet loTypeId="urn:microsoft.com/office/officeart/2008/layout/CircularPictureCallout" loCatId="picture" qsTypeId="urn:microsoft.com/office/officeart/2005/8/quickstyle/simple1" qsCatId="simple" csTypeId="urn:microsoft.com/office/officeart/2005/8/colors/accent1_2" csCatId="accent1" phldr="1"/>
      <dgm:spPr/>
    </dgm:pt>
    <dgm:pt modelId="{5773993F-F1F1-43E0-BA27-2A552EBD1602}">
      <dgm:prSet phldrT="[Text]"/>
      <dgm:spPr/>
      <dgm:t>
        <a:bodyPr/>
        <a:lstStyle/>
        <a:p>
          <a:endParaRPr lang="en-US"/>
        </a:p>
        <a:p>
          <a:endParaRPr lang="en-US"/>
        </a:p>
        <a:p>
          <a:endParaRPr lang="en-US"/>
        </a:p>
        <a:p>
          <a:endParaRPr lang="en-US"/>
        </a:p>
        <a:p>
          <a:endParaRPr lang="en-US"/>
        </a:p>
        <a:p>
          <a:endParaRPr lang="en-US"/>
        </a:p>
      </dgm:t>
    </dgm:pt>
    <dgm:pt modelId="{0CC921AA-C530-489D-A360-34EBE7BEB136}" type="sibTrans" cxnId="{C1502D0C-AE5C-43A0-9396-3D3EDEB83436}">
      <dgm:prSet/>
      <dgm:spPr>
        <a:blipFill rotWithShape="1">
          <a:blip xmlns:r="http://schemas.openxmlformats.org/officeDocument/2006/relationships" r:embed="rId1">
            <a:extLst>
              <a:ext uri="{BEBA8EAE-BF5A-486C-A8C5-ECC9F3942E4B}">
                <a14:imgProps xmlns:a14="http://schemas.microsoft.com/office/drawing/2010/main">
                  <a14:imgLayer r:embed="rId2">
                    <a14:imgEffect>
                      <a14:colorTemperature colorTemp="6400"/>
                    </a14:imgEffect>
                  </a14:imgLayer>
                </a14:imgProps>
              </a:ext>
            </a:extLst>
          </a:blip>
          <a:srcRect/>
          <a:stretch>
            <a:fillRect l="-39000" r="-39000"/>
          </a:stretch>
        </a:blipFill>
      </dgm:spPr>
      <dgm:t>
        <a:bodyPr/>
        <a:lstStyle/>
        <a:p>
          <a:endParaRPr lang="en-US"/>
        </a:p>
      </dgm:t>
      <dgm:extLst>
        <a:ext uri="{E40237B7-FDA0-4F09-8148-C483321AD2D9}">
          <dgm14:cNvPr xmlns:dgm14="http://schemas.microsoft.com/office/drawing/2010/diagram" id="0" name="" descr="People at the meeting desk">
            <a:extLst>
              <a:ext uri="{FF2B5EF4-FFF2-40B4-BE49-F238E27FC236}">
                <a16:creationId xmlns:a16="http://schemas.microsoft.com/office/drawing/2014/main" id="{C4DD2A62-9090-EA97-1691-BCF7F4B458F3}"/>
              </a:ext>
            </a:extLst>
          </dgm14:cNvPr>
        </a:ext>
      </dgm:extLst>
    </dgm:pt>
    <dgm:pt modelId="{14BE9EB6-6733-448C-8A42-5689D58ACB8B}" type="parTrans" cxnId="{C1502D0C-AE5C-43A0-9396-3D3EDEB83436}">
      <dgm:prSet/>
      <dgm:spPr/>
      <dgm:t>
        <a:bodyPr/>
        <a:lstStyle/>
        <a:p>
          <a:endParaRPr lang="en-US"/>
        </a:p>
      </dgm:t>
    </dgm:pt>
    <dgm:pt modelId="{CB2CD255-B4C7-43BB-8717-10A595699196}">
      <dgm:prSet phldrT="[Text]" phldr="1" custT="1"/>
      <dgm:spPr/>
      <dgm:t>
        <a:bodyPr/>
        <a:lstStyle/>
        <a:p>
          <a:endParaRPr lang="en-US" sz="100"/>
        </a:p>
      </dgm:t>
    </dgm:pt>
    <dgm:pt modelId="{E4183390-74D3-47D1-8CE6-1EB15436B8E0}" type="sibTrans" cxnId="{0EEC2594-B2AA-4CA5-B8F6-052B880E2AC0}">
      <dgm:prSet/>
      <dgm:spPr>
        <a:solidFill>
          <a:schemeClr val="accent1">
            <a:tint val="50000"/>
            <a:hueOff val="0"/>
            <a:satOff val="0"/>
            <a:lumOff val="0"/>
            <a:alpha val="0"/>
          </a:schemeClr>
        </a:solidFill>
        <a:ln>
          <a:noFill/>
        </a:ln>
      </dgm:spPr>
      <dgm:t>
        <a:bodyPr/>
        <a:lstStyle/>
        <a:p>
          <a:endParaRPr lang="en-US"/>
        </a:p>
      </dgm:t>
    </dgm:pt>
    <dgm:pt modelId="{796014E2-B141-45CB-994D-F8A9281407F3}" type="parTrans" cxnId="{0EEC2594-B2AA-4CA5-B8F6-052B880E2AC0}">
      <dgm:prSet/>
      <dgm:spPr/>
      <dgm:t>
        <a:bodyPr/>
        <a:lstStyle/>
        <a:p>
          <a:endParaRPr lang="en-US"/>
        </a:p>
      </dgm:t>
    </dgm:pt>
    <dgm:pt modelId="{54D7134B-830A-435C-8C09-FD6C4F098293}" type="pres">
      <dgm:prSet presAssocID="{11242E47-29DD-4DBF-B7BF-1363A92036A6}" presName="Name0" presStyleCnt="0">
        <dgm:presLayoutVars>
          <dgm:chMax val="7"/>
          <dgm:chPref val="7"/>
          <dgm:dir/>
        </dgm:presLayoutVars>
      </dgm:prSet>
      <dgm:spPr/>
    </dgm:pt>
    <dgm:pt modelId="{3F1234A3-7CF6-41AF-9F0B-6DB9B53635BE}" type="pres">
      <dgm:prSet presAssocID="{11242E47-29DD-4DBF-B7BF-1363A92036A6}" presName="Name1" presStyleCnt="0"/>
      <dgm:spPr/>
    </dgm:pt>
    <dgm:pt modelId="{40AA82E2-8743-4D0F-BE2D-80AA45BE56A1}" type="pres">
      <dgm:prSet presAssocID="{0CC921AA-C530-489D-A360-34EBE7BEB136}" presName="picture_1" presStyleCnt="0"/>
      <dgm:spPr/>
    </dgm:pt>
    <dgm:pt modelId="{551D4BCA-CDFC-4927-98E1-238F4D002525}" type="pres">
      <dgm:prSet presAssocID="{0CC921AA-C530-489D-A360-34EBE7BEB136}" presName="pictureRepeatNode" presStyleLbl="alignImgPlace1" presStyleIdx="0" presStyleCnt="2" custScaleX="139713" custScaleY="139713" custLinFactNeighborX="151" custLinFactNeighborY="-1822"/>
      <dgm:spPr>
        <a:prstGeom prst="flowChartDelay">
          <a:avLst/>
        </a:prstGeom>
      </dgm:spPr>
    </dgm:pt>
    <dgm:pt modelId="{2CF5F952-B091-4C1A-ADFC-1CC6C7BFDA56}" type="pres">
      <dgm:prSet presAssocID="{5773993F-F1F1-43E0-BA27-2A552EBD1602}" presName="text_1" presStyleLbl="node1" presStyleIdx="0" presStyleCnt="0" custFlipVert="1" custScaleX="13639" custScaleY="24850" custLinFactNeighborX="-47201" custLinFactNeighborY="17242">
        <dgm:presLayoutVars>
          <dgm:bulletEnabled val="1"/>
        </dgm:presLayoutVars>
      </dgm:prSet>
      <dgm:spPr/>
    </dgm:pt>
    <dgm:pt modelId="{BD8E434D-3427-4B5D-A950-C3281F3B55D4}" type="pres">
      <dgm:prSet presAssocID="{E4183390-74D3-47D1-8CE6-1EB15436B8E0}" presName="picture_2" presStyleCnt="0"/>
      <dgm:spPr/>
    </dgm:pt>
    <dgm:pt modelId="{CACB381B-86DB-4D5B-9821-42ED16474396}" type="pres">
      <dgm:prSet presAssocID="{E4183390-74D3-47D1-8CE6-1EB15436B8E0}" presName="pictureRepeatNode" presStyleLbl="alignImgPlace1" presStyleIdx="1" presStyleCnt="2" custLinFactX="-73937" custLinFactNeighborX="-100000" custLinFactNeighborY="-26881"/>
      <dgm:spPr>
        <a:prstGeom prst="mathMinus">
          <a:avLst/>
        </a:prstGeom>
      </dgm:spPr>
    </dgm:pt>
    <dgm:pt modelId="{F8C682C0-BE1C-473A-A99E-07628C6E3A4A}" type="pres">
      <dgm:prSet presAssocID="{CB2CD255-B4C7-43BB-8717-10A595699196}" presName="line_2" presStyleLbl="parChTrans1D1" presStyleIdx="0" presStyleCnt="1" custLinFactX="-4607" custLinFactY="200000" custLinFactNeighborX="-100000" custLinFactNeighborY="251209"/>
      <dgm:spPr/>
    </dgm:pt>
    <dgm:pt modelId="{115B1A2A-794A-43B6-98FE-047343A16A07}" type="pres">
      <dgm:prSet presAssocID="{CB2CD255-B4C7-43BB-8717-10A595699196}" presName="textparent_2" presStyleLbl="node1" presStyleIdx="0" presStyleCnt="0"/>
      <dgm:spPr/>
    </dgm:pt>
    <dgm:pt modelId="{02BB5310-AF17-4514-9AC4-CD314B805C1E}" type="pres">
      <dgm:prSet presAssocID="{CB2CD255-B4C7-43BB-8717-10A595699196}" presName="text_2" presStyleLbl="revTx" presStyleIdx="0" presStyleCnt="1" custScaleX="2000000" custLinFactX="-5100000" custLinFactNeighborX="-5190609" custLinFactNeighborY="-4857">
        <dgm:presLayoutVars>
          <dgm:bulletEnabled val="1"/>
        </dgm:presLayoutVars>
      </dgm:prSet>
      <dgm:spPr/>
    </dgm:pt>
  </dgm:ptLst>
  <dgm:cxnLst>
    <dgm:cxn modelId="{C1502D0C-AE5C-43A0-9396-3D3EDEB83436}" srcId="{11242E47-29DD-4DBF-B7BF-1363A92036A6}" destId="{5773993F-F1F1-43E0-BA27-2A552EBD1602}" srcOrd="0" destOrd="0" parTransId="{14BE9EB6-6733-448C-8A42-5689D58ACB8B}" sibTransId="{0CC921AA-C530-489D-A360-34EBE7BEB136}"/>
    <dgm:cxn modelId="{C477E930-6E32-4257-B140-224176C36981}" type="presOf" srcId="{11242E47-29DD-4DBF-B7BF-1363A92036A6}" destId="{54D7134B-830A-435C-8C09-FD6C4F098293}" srcOrd="0" destOrd="0" presId="urn:microsoft.com/office/officeart/2008/layout/CircularPictureCallout"/>
    <dgm:cxn modelId="{1D561633-A7D8-4037-86B2-40683BA0AE5D}" type="presOf" srcId="{5773993F-F1F1-43E0-BA27-2A552EBD1602}" destId="{2CF5F952-B091-4C1A-ADFC-1CC6C7BFDA56}" srcOrd="0" destOrd="0" presId="urn:microsoft.com/office/officeart/2008/layout/CircularPictureCallout"/>
    <dgm:cxn modelId="{CB636A47-0DDA-4CFD-8CDE-2560E8C5F34D}" type="presOf" srcId="{E4183390-74D3-47D1-8CE6-1EB15436B8E0}" destId="{CACB381B-86DB-4D5B-9821-42ED16474396}" srcOrd="0" destOrd="0" presId="urn:microsoft.com/office/officeart/2008/layout/CircularPictureCallout"/>
    <dgm:cxn modelId="{7744608C-EEEB-4CD2-9D70-230283510BBE}" type="presOf" srcId="{CB2CD255-B4C7-43BB-8717-10A595699196}" destId="{02BB5310-AF17-4514-9AC4-CD314B805C1E}" srcOrd="0" destOrd="0" presId="urn:microsoft.com/office/officeart/2008/layout/CircularPictureCallout"/>
    <dgm:cxn modelId="{0EEC2594-B2AA-4CA5-B8F6-052B880E2AC0}" srcId="{11242E47-29DD-4DBF-B7BF-1363A92036A6}" destId="{CB2CD255-B4C7-43BB-8717-10A595699196}" srcOrd="1" destOrd="0" parTransId="{796014E2-B141-45CB-994D-F8A9281407F3}" sibTransId="{E4183390-74D3-47D1-8CE6-1EB15436B8E0}"/>
    <dgm:cxn modelId="{6B09609C-AA40-4C80-B8CE-399CD0DFE744}" type="presOf" srcId="{0CC921AA-C530-489D-A360-34EBE7BEB136}" destId="{551D4BCA-CDFC-4927-98E1-238F4D002525}" srcOrd="0" destOrd="0" presId="urn:microsoft.com/office/officeart/2008/layout/CircularPictureCallout"/>
    <dgm:cxn modelId="{09648765-D156-4546-AFB2-683E2BF82A5C}" type="presParOf" srcId="{54D7134B-830A-435C-8C09-FD6C4F098293}" destId="{3F1234A3-7CF6-41AF-9F0B-6DB9B53635BE}" srcOrd="0" destOrd="0" presId="urn:microsoft.com/office/officeart/2008/layout/CircularPictureCallout"/>
    <dgm:cxn modelId="{86B1167A-196D-4F3F-A98F-227258BE4AD6}" type="presParOf" srcId="{3F1234A3-7CF6-41AF-9F0B-6DB9B53635BE}" destId="{40AA82E2-8743-4D0F-BE2D-80AA45BE56A1}" srcOrd="0" destOrd="0" presId="urn:microsoft.com/office/officeart/2008/layout/CircularPictureCallout"/>
    <dgm:cxn modelId="{4B9ED5AE-AE88-48FE-8789-21170C2828C0}" type="presParOf" srcId="{40AA82E2-8743-4D0F-BE2D-80AA45BE56A1}" destId="{551D4BCA-CDFC-4927-98E1-238F4D002525}" srcOrd="0" destOrd="0" presId="urn:microsoft.com/office/officeart/2008/layout/CircularPictureCallout"/>
    <dgm:cxn modelId="{CF74AF95-4FEA-4A8B-84B4-B3C9C179E093}" type="presParOf" srcId="{3F1234A3-7CF6-41AF-9F0B-6DB9B53635BE}" destId="{2CF5F952-B091-4C1A-ADFC-1CC6C7BFDA56}" srcOrd="1" destOrd="0" presId="urn:microsoft.com/office/officeart/2008/layout/CircularPictureCallout"/>
    <dgm:cxn modelId="{CAA1579B-72B7-4C55-99C2-D9ACA5377B41}" type="presParOf" srcId="{3F1234A3-7CF6-41AF-9F0B-6DB9B53635BE}" destId="{BD8E434D-3427-4B5D-A950-C3281F3B55D4}" srcOrd="2" destOrd="0" presId="urn:microsoft.com/office/officeart/2008/layout/CircularPictureCallout"/>
    <dgm:cxn modelId="{7298D0E7-1CAC-44D4-96A8-8F75DDF15713}" type="presParOf" srcId="{BD8E434D-3427-4B5D-A950-C3281F3B55D4}" destId="{CACB381B-86DB-4D5B-9821-42ED16474396}" srcOrd="0" destOrd="0" presId="urn:microsoft.com/office/officeart/2008/layout/CircularPictureCallout"/>
    <dgm:cxn modelId="{02B5431A-9918-487B-BE9F-CCB6E6A95572}" type="presParOf" srcId="{3F1234A3-7CF6-41AF-9F0B-6DB9B53635BE}" destId="{F8C682C0-BE1C-473A-A99E-07628C6E3A4A}" srcOrd="3" destOrd="0" presId="urn:microsoft.com/office/officeart/2008/layout/CircularPictureCallout"/>
    <dgm:cxn modelId="{DB35C742-F3B9-49D3-B48A-F23A158EC901}" type="presParOf" srcId="{3F1234A3-7CF6-41AF-9F0B-6DB9B53635BE}" destId="{115B1A2A-794A-43B6-98FE-047343A16A07}" srcOrd="4" destOrd="0" presId="urn:microsoft.com/office/officeart/2008/layout/CircularPictureCallout"/>
    <dgm:cxn modelId="{20F4529D-F203-47CF-8406-C396699DA218}" type="presParOf" srcId="{115B1A2A-794A-43B6-98FE-047343A16A07}" destId="{02BB5310-AF17-4514-9AC4-CD314B805C1E}" srcOrd="0" destOrd="0" presId="urn:microsoft.com/office/officeart/2008/layout/CircularPictureCallou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C682C0-BE1C-473A-A99E-07628C6E3A4A}">
      <dsp:nvSpPr>
        <dsp:cNvPr id="0" name=""/>
        <dsp:cNvSpPr/>
      </dsp:nvSpPr>
      <dsp:spPr>
        <a:xfrm>
          <a:off x="0" y="4429635"/>
          <a:ext cx="6619819"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51D4BCA-CDFC-4927-98E1-238F4D002525}">
      <dsp:nvSpPr>
        <dsp:cNvPr id="0" name=""/>
        <dsp:cNvSpPr/>
      </dsp:nvSpPr>
      <dsp:spPr>
        <a:xfrm>
          <a:off x="-674204" y="-549856"/>
          <a:ext cx="9634113" cy="9634113"/>
        </a:xfrm>
        <a:prstGeom prst="flowChartDelay">
          <a:avLst/>
        </a:prstGeom>
        <a:blipFill rotWithShape="1">
          <a:blip xmlns:r="http://schemas.openxmlformats.org/officeDocument/2006/relationships" r:embed="rId1">
            <a:extLst>
              <a:ext uri="{BEBA8EAE-BF5A-486C-A8C5-ECC9F3942E4B}">
                <a14:imgProps xmlns:a14="http://schemas.microsoft.com/office/drawing/2010/main">
                  <a14:imgLayer r:embed="rId2">
                    <a14:imgEffect>
                      <a14:colorTemperature colorTemp="6400"/>
                    </a14:imgEffect>
                  </a14:imgLayer>
                </a14:imgProps>
              </a:ext>
            </a:extLst>
          </a:blip>
          <a:srcRect/>
          <a:stretch>
            <a:fillRect l="-39000" r="-3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CF5F952-B091-4C1A-ADFC-1CC6C7BFDA56}">
      <dsp:nvSpPr>
        <dsp:cNvPr id="0" name=""/>
        <dsp:cNvSpPr/>
      </dsp:nvSpPr>
      <dsp:spPr>
        <a:xfrm flipV="1">
          <a:off x="1748399" y="5728360"/>
          <a:ext cx="601918" cy="56547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0" rIns="0" bIns="0" numCol="1" spcCol="1270" anchor="b" anchorCtr="0">
          <a:noAutofit/>
        </a:bodyPr>
        <a:lstStyle/>
        <a:p>
          <a:pPr marL="0" lvl="0" indent="0" algn="ctr" defTabSz="222250">
            <a:lnSpc>
              <a:spcPct val="90000"/>
            </a:lnSpc>
            <a:spcBef>
              <a:spcPct val="0"/>
            </a:spcBef>
            <a:spcAft>
              <a:spcPct val="35000"/>
            </a:spcAft>
            <a:buNone/>
          </a:pPr>
          <a:endParaRPr lang="en-US" sz="500" kern="1200"/>
        </a:p>
        <a:p>
          <a:pPr marL="0" lvl="0" indent="0" algn="ctr" defTabSz="222250">
            <a:lnSpc>
              <a:spcPct val="90000"/>
            </a:lnSpc>
            <a:spcBef>
              <a:spcPct val="0"/>
            </a:spcBef>
            <a:spcAft>
              <a:spcPct val="35000"/>
            </a:spcAft>
            <a:buNone/>
          </a:pPr>
          <a:endParaRPr lang="en-US" sz="500" kern="1200"/>
        </a:p>
        <a:p>
          <a:pPr marL="0" lvl="0" indent="0" algn="ctr" defTabSz="222250">
            <a:lnSpc>
              <a:spcPct val="90000"/>
            </a:lnSpc>
            <a:spcBef>
              <a:spcPct val="0"/>
            </a:spcBef>
            <a:spcAft>
              <a:spcPct val="35000"/>
            </a:spcAft>
            <a:buNone/>
          </a:pPr>
          <a:endParaRPr lang="en-US" sz="500" kern="1200"/>
        </a:p>
        <a:p>
          <a:pPr marL="0" lvl="0" indent="0" algn="ctr" defTabSz="222250">
            <a:lnSpc>
              <a:spcPct val="90000"/>
            </a:lnSpc>
            <a:spcBef>
              <a:spcPct val="0"/>
            </a:spcBef>
            <a:spcAft>
              <a:spcPct val="35000"/>
            </a:spcAft>
            <a:buNone/>
          </a:pPr>
          <a:endParaRPr lang="en-US" sz="500" kern="1200"/>
        </a:p>
        <a:p>
          <a:pPr marL="0" lvl="0" indent="0" algn="ctr" defTabSz="222250">
            <a:lnSpc>
              <a:spcPct val="90000"/>
            </a:lnSpc>
            <a:spcBef>
              <a:spcPct val="0"/>
            </a:spcBef>
            <a:spcAft>
              <a:spcPct val="35000"/>
            </a:spcAft>
            <a:buNone/>
          </a:pPr>
          <a:endParaRPr lang="en-US" sz="500" kern="1200"/>
        </a:p>
        <a:p>
          <a:pPr marL="0" lvl="0" indent="0" algn="ctr" defTabSz="222250">
            <a:lnSpc>
              <a:spcPct val="90000"/>
            </a:lnSpc>
            <a:spcBef>
              <a:spcPct val="0"/>
            </a:spcBef>
            <a:spcAft>
              <a:spcPct val="35000"/>
            </a:spcAft>
            <a:buNone/>
          </a:pPr>
          <a:endParaRPr lang="en-US" sz="500" kern="1200"/>
        </a:p>
      </dsp:txBody>
      <dsp:txXfrm rot="10800000">
        <a:off x="1748399" y="5728360"/>
        <a:ext cx="601918" cy="565477"/>
      </dsp:txXfrm>
    </dsp:sp>
    <dsp:sp modelId="{CACB381B-86DB-4D5B-9821-42ED16474396}">
      <dsp:nvSpPr>
        <dsp:cNvPr id="0" name=""/>
        <dsp:cNvSpPr/>
      </dsp:nvSpPr>
      <dsp:spPr>
        <a:xfrm>
          <a:off x="3031308" y="1616479"/>
          <a:ext cx="3447822" cy="3447822"/>
        </a:xfrm>
        <a:prstGeom prst="mathMinus">
          <a:avLst/>
        </a:prstGeom>
        <a:solidFill>
          <a:schemeClr val="accent1">
            <a:tint val="50000"/>
            <a:hueOff val="0"/>
            <a:satOff val="0"/>
            <a:lumOff val="0"/>
            <a:alpha val="0"/>
          </a:schemeClr>
        </a:solidFill>
        <a:ln w="12700" cap="flat" cmpd="sng" algn="ctr">
          <a:noFill/>
          <a:prstDash val="solid"/>
          <a:miter lim="800000"/>
        </a:ln>
        <a:effectLst/>
      </dsp:spPr>
      <dsp:style>
        <a:lnRef idx="2">
          <a:scrgbClr r="0" g="0" b="0"/>
        </a:lnRef>
        <a:fillRef idx="1">
          <a:scrgbClr r="0" g="0" b="0"/>
        </a:fillRef>
        <a:effectRef idx="0">
          <a:scrgbClr r="0" g="0" b="0"/>
        </a:effectRef>
        <a:fontRef idx="minor"/>
      </dsp:style>
    </dsp:sp>
    <dsp:sp modelId="{02BB5310-AF17-4514-9AC4-CD314B805C1E}">
      <dsp:nvSpPr>
        <dsp:cNvPr id="0" name=""/>
        <dsp:cNvSpPr/>
      </dsp:nvSpPr>
      <dsp:spPr>
        <a:xfrm>
          <a:off x="2186913" y="2375827"/>
          <a:ext cx="1999737" cy="34478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810" tIns="0" rIns="3810" bIns="0" numCol="1" spcCol="1270" anchor="ctr" anchorCtr="0">
          <a:noAutofit/>
        </a:bodyPr>
        <a:lstStyle/>
        <a:p>
          <a:pPr marL="0" lvl="0" indent="0" algn="l" defTabSz="44450">
            <a:lnSpc>
              <a:spcPct val="90000"/>
            </a:lnSpc>
            <a:spcBef>
              <a:spcPct val="0"/>
            </a:spcBef>
            <a:spcAft>
              <a:spcPct val="35000"/>
            </a:spcAft>
            <a:buNone/>
          </a:pPr>
          <a:endParaRPr lang="en-US" sz="100" kern="1200"/>
        </a:p>
      </dsp:txBody>
      <dsp:txXfrm>
        <a:off x="2186913" y="2375827"/>
        <a:ext cx="1999737" cy="3447822"/>
      </dsp:txXfrm>
    </dsp:sp>
  </dsp:spTree>
</dsp:drawing>
</file>

<file path=ppt/diagrams/layout1.xml><?xml version="1.0" encoding="utf-8"?>
<dgm:layoutDef xmlns:dgm="http://schemas.openxmlformats.org/drawingml/2006/diagram" xmlns:a="http://schemas.openxmlformats.org/drawingml/2006/main" uniqueId="urn:microsoft.com/office/officeart/2008/layout/CircularPictureCallout">
  <dgm:title val=""/>
  <dgm:desc val=""/>
  <dgm:catLst>
    <dgm:cat type="picture" pri="2000"/>
    <dgm:cat type="pictureconvert" pri="2000"/>
  </dgm:catLst>
  <dgm:sampData>
    <dgm:dataModel>
      <dgm:ptLst>
        <dgm:pt modelId="0" type="doc"/>
        <dgm:pt modelId="1"/>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2"/>
    </dgm:constrLst>
    <dgm:layoutNode name="Name1">
      <dgm:alg type="composite"/>
      <dgm:shape xmlns:r="http://schemas.openxmlformats.org/officeDocument/2006/relationships" r:blip="">
        <dgm:adjLst/>
      </dgm:shape>
      <dgm:choose name="Name2">
        <dgm:if name="Name3" axis="ch" ptType="node" func="cnt" op="lte" val="1">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w" refFor="ch" refForName="picture_1" fact="0.18"/>
            <dgm:constr type="t" for="ch" forName="text_1" refType="h" refFor="ch" refForName="picture_1" fact="0.531"/>
          </dgm:constrLst>
        </dgm:if>
        <dgm:if name="Name4" axis="ch" ptType="node" func="cnt" op="lte" val="2">
          <dgm:choose name="Name5">
            <dgm:if name="Name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l" for="ch" forName="picture_2" refType="w" refFor="ch" refForName="picture_1" fact="1.21"/>
                <dgm:constr type="ctrY" for="ch" forName="picture_2" refType="h" refFor="ch" refForName="picture_1" fact="0.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Lst>
            </dgm:if>
            <dgm:else name="Name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5"/>
                <dgm:constr type="h" for="ch" forName="picture_2" refType="h" refFor="ch" refForName="picture_1" fact="0.5"/>
                <dgm:constr type="r" for="ch" forName="picture_2" refType="w"/>
                <dgm:constr type="rOff" for="ch" forName="picture_2" refType="w" refFor="ch" refForName="picture_1" fact="-1.21"/>
                <dgm:constr type="ctrY" for="ch" forName="picture_2" refType="h" refFor="ch" refForName="picture_1" fact="0.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Lst>
            </dgm:else>
          </dgm:choose>
        </dgm:if>
        <dgm:if name="Name8" axis="ch" ptType="node" func="cnt" op="lte" val="3">
          <dgm:choose name="Name9">
            <dgm:if name="Name10"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l" for="ch" forName="picture_2" refType="w" refFor="ch" refForName="picture_1" fact="1.21"/>
                <dgm:constr type="ctrY" for="ch" forName="picture_2" refType="h" refFor="ch" refForName="picture_1" fact="0.18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l" for="ch" forName="picture_3" refType="w" refFor="ch" refForName="picture_1" fact="1.21"/>
                <dgm:constr type="ctrY" for="ch" forName="picture_3" refType="h" refFor="ch" refForName="picture_1" fact="0.812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Lst>
            </dgm:if>
            <dgm:else name="Name11">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75"/>
                <dgm:constr type="h" for="ch" forName="picture_2" refType="h" refFor="ch" refForName="picture_1" fact="0.375"/>
                <dgm:constr type="r" for="ch" forName="picture_2" refType="w"/>
                <dgm:constr type="rOff" for="ch" forName="picture_2" refType="w" refFor="ch" refForName="picture_1" fact="-1.21"/>
                <dgm:constr type="ctrY" for="ch" forName="picture_2" refType="h" refFor="ch" refForName="picture_1" fact="0.18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75"/>
                <dgm:constr type="h" for="ch" forName="picture_3" refType="h" refFor="ch" refForName="picture_1" fact="0.375"/>
                <dgm:constr type="r" for="ch" forName="picture_3" refType="w"/>
                <dgm:constr type="rOff" for="ch" forName="picture_3" refType="w" refFor="ch" refForName="picture_1" fact="-1.21"/>
                <dgm:constr type="ctrY" for="ch" forName="picture_3" refType="h" refFor="ch" refForName="picture_1" fact="0.812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Lst>
            </dgm:else>
          </dgm:choose>
        </dgm:if>
        <dgm:if name="Name12" axis="ch" ptType="node" func="cnt" op="lte" val="4">
          <dgm:choose name="Name13">
            <dgm:if name="Name14"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l" for="ch" forName="picture_2" refType="w" refFor="ch" refForName="picture_1" fact="1.354"/>
                <dgm:constr type="ctrY" for="ch" forName="picture_2" refType="h" refFor="ch" refForName="picture_1" fact="0.1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l" for="ch" forName="picture_3" refType="w" refFor="ch" refForName="picture_1" fact="1.21"/>
                <dgm:constr type="ctrY" for="ch" forName="picture_3" refType="h" refFor="ch" refForName="picture_1" fact="0.5"/>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l" for="ch" forName="picture_4" refType="w" refFor="ch" refForName="picture_1" fact="1.354"/>
                <dgm:constr type="ctrY" for="ch" forName="picture_4" refType="h" refFor="ch" refForName="picture_1" fact="0.8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Lst>
            </dgm:if>
            <dgm:else name="Name15">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3"/>
                <dgm:constr type="h" for="ch" forName="picture_2" refType="h" refFor="ch" refForName="picture_1" fact="0.3"/>
                <dgm:constr type="r" for="ch" forName="picture_2" refType="w"/>
                <dgm:constr type="rOff" for="ch" forName="picture_2" refType="w" refFor="ch" refForName="picture_1" fact="-1.354"/>
                <dgm:constr type="ctrY" for="ch" forName="picture_2" refType="h" refFor="ch" refForName="picture_1" fact="0.1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3"/>
                <dgm:constr type="h" for="ch" forName="picture_3" refType="h" refFor="ch" refForName="picture_1" fact="0.3"/>
                <dgm:constr type="r" for="ch" forName="picture_3" refType="w"/>
                <dgm:constr type="rOff" for="ch" forName="picture_3" refType="w" refFor="ch" refForName="picture_1" fact="-1.21"/>
                <dgm:constr type="ctrY" for="ch" forName="picture_3" refType="h" refFor="ch" refForName="picture_1" fact="0.5"/>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3"/>
                <dgm:constr type="h" for="ch" forName="picture_4" refType="h" refFor="ch" refForName="picture_1" fact="0.3"/>
                <dgm:constr type="r" for="ch" forName="picture_4" refType="w"/>
                <dgm:constr type="rOff" for="ch" forName="picture_4" refType="w" refFor="ch" refForName="picture_1" fact="-1.354"/>
                <dgm:constr type="ctrY" for="ch" forName="picture_4" refType="h" refFor="ch" refForName="picture_1" fact="0.8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Lst>
            </dgm:else>
          </dgm:choose>
        </dgm:if>
        <dgm:if name="Name16" axis="ch" ptType="node" func="cnt" op="lte" val="5">
          <dgm:choose name="Name17">
            <dgm:if name="Name18"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l" for="ch" forName="picture_2" refType="w" refFor="ch" refForName="picture_1" fact="1.375"/>
                <dgm:constr type="ctrY" for="ch" forName="picture_2" refType="h" refFor="ch" refForName="picture_1" fact="0.11"/>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l" for="ch" forName="picture_3" refType="w" refFor="ch" refForName="picture_1" fact="1.21"/>
                <dgm:constr type="ctrY" for="ch" forName="picture_3" refType="h" refFor="ch" refForName="picture_1" fact="0.353"/>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l" for="ch" forName="picture_4" refType="w" refFor="ch" refForName="picture_1" fact="1.21"/>
                <dgm:constr type="ctrY" for="ch" forName="picture_4" refType="h" refFor="ch" refForName="picture_1" fact="0.647"/>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l" for="ch" forName="picture_5" refType="w" refFor="ch" refForName="picture_1" fact="1.375"/>
                <dgm:constr type="ctrY" for="ch" forName="picture_5" refType="h" refFor="ch" refForName="picture_1" fact="0.8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Lst>
            </dgm:if>
            <dgm:else name="Name19">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22"/>
                <dgm:constr type="h" for="ch" forName="picture_2" refType="h" refFor="ch" refForName="picture_1" fact="0.22"/>
                <dgm:constr type="r" for="ch" forName="picture_2" refType="w"/>
                <dgm:constr type="rOff" for="ch" forName="picture_2" refType="w" refFor="ch" refForName="picture_1" fact="-1.375"/>
                <dgm:constr type="ctrY" for="ch" forName="picture_2" refType="h" refFor="ch" refForName="picture_1" fact="0.11"/>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22"/>
                <dgm:constr type="h" for="ch" forName="picture_3" refType="h" refFor="ch" refForName="picture_1" fact="0.22"/>
                <dgm:constr type="r" for="ch" forName="picture_3" refType="w"/>
                <dgm:constr type="rOff" for="ch" forName="picture_3" refType="w" refFor="ch" refForName="picture_1" fact="-1.21"/>
                <dgm:constr type="ctrY" for="ch" forName="picture_3" refType="h" refFor="ch" refForName="picture_1" fact="0.353"/>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22"/>
                <dgm:constr type="h" for="ch" forName="picture_4" refType="h" refFor="ch" refForName="picture_1" fact="0.22"/>
                <dgm:constr type="r" for="ch" forName="picture_4" refType="w"/>
                <dgm:constr type="rOff" for="ch" forName="picture_4" refType="w" refFor="ch" refForName="picture_1" fact="-1.21"/>
                <dgm:constr type="ctrY" for="ch" forName="picture_4" refType="h" refFor="ch" refForName="picture_1" fact="0.647"/>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22"/>
                <dgm:constr type="h" for="ch" forName="picture_5" refType="h" refFor="ch" refForName="picture_1" fact="0.22"/>
                <dgm:constr type="r" for="ch" forName="picture_5" refType="w"/>
                <dgm:constr type="rOff" for="ch" forName="picture_5" refType="w" refFor="ch" refForName="picture_1" fact="-1.375"/>
                <dgm:constr type="ctrY" for="ch" forName="picture_5" refType="h" refFor="ch" refForName="picture_1" fact="0.8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Lst>
            </dgm:else>
          </dgm:choose>
        </dgm:if>
        <dgm:if name="Name20" axis="ch" ptType="node" func="cnt" op="lte" val="6">
          <dgm:choose name="Name21">
            <dgm:if name="Name22"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l" for="ch" forName="picture_2" refType="w" refFor="ch" refForName="picture_1" fact="1.4238"/>
                <dgm:constr type="ctrY" for="ch" forName="picture_2" refType="h" refFor="ch" refForName="picture_1" fact="0.09"/>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l" for="ch" forName="picture_3" refType="w" refFor="ch" refForName="picture_1" fact="1.2667"/>
                <dgm:constr type="ctrY" for="ch" forName="picture_3" refType="h" refFor="ch" refForName="picture_1" fact="0.261"/>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l" for="ch" forName="picture_4" refType="w" refFor="ch" refForName="picture_1" fact="1.21"/>
                <dgm:constr type="ctrY" for="ch" forName="picture_4" refType="h" refFor="ch" refForName="picture_1" fact="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l" for="ch" forName="picture_5" refType="w" refFor="ch" refForName="picture_1" fact="1.2667"/>
                <dgm:constr type="ctrY" for="ch" forName="picture_5" refType="h" refFor="ch" refForName="picture_1" fact="0.739"/>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l" for="ch" forName="picture_6" refType="w" refFor="ch" refForName="picture_1" fact="1.4238"/>
                <dgm:constr type="ctrY" for="ch" forName="picture_6" refType="h" refFor="ch" refForName="picture_1" fact="0.91"/>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Lst>
            </dgm:if>
            <dgm:else name="Name23">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8"/>
                <dgm:constr type="h" for="ch" forName="picture_2" refType="h" refFor="ch" refForName="picture_1" fact="0.18"/>
                <dgm:constr type="r" for="ch" forName="picture_2" refType="w"/>
                <dgm:constr type="rOff" for="ch" forName="picture_2" refType="w" refFor="ch" refForName="picture_1" fact="-1.4238"/>
                <dgm:constr type="ctrY" for="ch" forName="picture_2" refType="h" refFor="ch" refForName="picture_1" fact="0.09"/>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8"/>
                <dgm:constr type="h" for="ch" forName="picture_3" refType="h" refFor="ch" refForName="picture_1" fact="0.18"/>
                <dgm:constr type="r" for="ch" forName="picture_3" refType="w"/>
                <dgm:constr type="rOff" for="ch" forName="picture_3" refType="w" refFor="ch" refForName="picture_1" fact="-1.2667"/>
                <dgm:constr type="ctrY" for="ch" forName="picture_3" refType="h" refFor="ch" refForName="picture_1" fact="0.261"/>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8"/>
                <dgm:constr type="h" for="ch" forName="picture_4" refType="h" refFor="ch" refForName="picture_1" fact="0.18"/>
                <dgm:constr type="r" for="ch" forName="picture_4" refType="w"/>
                <dgm:constr type="rOff" for="ch" forName="picture_4" refType="w" refFor="ch" refForName="picture_1" fact="-1.21"/>
                <dgm:constr type="ctrY" for="ch" forName="picture_4" refType="h" refFor="ch" refForName="picture_1" fact="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8"/>
                <dgm:constr type="h" for="ch" forName="picture_5" refType="h" refFor="ch" refForName="picture_1" fact="0.18"/>
                <dgm:constr type="r" for="ch" forName="picture_5" refType="w"/>
                <dgm:constr type="rOff" for="ch" forName="picture_5" refType="w" refFor="ch" refForName="picture_1" fact="-1.2667"/>
                <dgm:constr type="ctrY" for="ch" forName="picture_5" refType="h" refFor="ch" refForName="picture_1" fact="0.739"/>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8"/>
                <dgm:constr type="h" for="ch" forName="picture_6" refType="h" refFor="ch" refForName="picture_1" fact="0.18"/>
                <dgm:constr type="r" for="ch" forName="picture_6" refType="w"/>
                <dgm:constr type="rOff" for="ch" forName="picture_6" refType="w" refFor="ch" refForName="picture_1" fact="-1.4238"/>
                <dgm:constr type="ctrY" for="ch" forName="picture_6" refType="h" refFor="ch" refForName="picture_1" fact="0.91"/>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Lst>
            </dgm:else>
          </dgm:choose>
        </dgm:if>
        <dgm:else name="Name24">
          <dgm:choose name="Name25">
            <dgm:if name="Name26" func="var" arg="dir" op="equ" val="norm">
              <dgm:constrLst>
                <dgm:constr type="h" for="ch" forName="picture_1" refType="h"/>
                <dgm:constr type="w" for="ch" forName="picture_1" refType="h" refFor="ch" refForName="picture_1" op="equ"/>
                <dgm:constr type="l" for="ch" forName="picture_1"/>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l" for="ch" forName="picture_2" refType="w" refFor="ch" refForName="picture_1" fact="1.4363"/>
                <dgm:constr type="ctrY" for="ch" forName="picture_2" refType="h" refFor="ch" refForName="picture_1" fact="0.075"/>
                <dgm:constr type="l" for="ch" forName="line_2" refType="ctrX" refFor="ch" refForName="picture_1"/>
                <dgm:constr type="h" for="ch" forName="line_2"/>
                <dgm:constr type="r" for="ch" forName="line_2" refType="ctrX" refFor="ch" refForName="picture_2"/>
                <dgm:constr type="ctrY" for="ch" forName="line_2" refType="ctrY" refFor="ch" refForName="picture_2"/>
                <dgm:constr type="r" for="ch" forName="textparent_2" refType="w"/>
                <dgm:constr type="h" for="ch" forName="textparent_2" refType="h" refFor="ch" refForName="picture_2"/>
                <dgm:constr type="l" for="ch" forName="textparent_2" refType="r"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l" for="ch" forName="picture_3" refType="w" refFor="ch" refForName="picture_1" fact="1.2898"/>
                <dgm:constr type="ctrY" for="ch" forName="picture_3" refType="h" refFor="ch" refForName="picture_1" fact="0.227"/>
                <dgm:constr type="l" for="ch" forName="line_3" refType="ctrX" refFor="ch" refForName="picture_1"/>
                <dgm:constr type="h" for="ch" forName="line_3"/>
                <dgm:constr type="r" for="ch" forName="line_3" refType="ctrX" refFor="ch" refForName="picture_3"/>
                <dgm:constr type="ctrY" for="ch" forName="line_3" refType="ctrY" refFor="ch" refForName="picture_3"/>
                <dgm:constr type="r" for="ch" forName="textparent_3" refType="w"/>
                <dgm:constr type="h" for="ch" forName="textparent_3" refType="h" refFor="ch" refForName="picture_3"/>
                <dgm:constr type="l" for="ch" forName="textparent_3" refType="r"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l" for="ch" forName="picture_4" refType="w" refFor="ch" refForName="picture_1" fact="1.21"/>
                <dgm:constr type="ctrY" for="ch" forName="picture_4" refType="h" refFor="ch" refForName="picture_1" fact="0.405"/>
                <dgm:constr type="l" for="ch" forName="line_4" refType="ctrX" refFor="ch" refForName="picture_1"/>
                <dgm:constr type="h" for="ch" forName="line_4"/>
                <dgm:constr type="r" for="ch" forName="line_4" refType="ctrX" refFor="ch" refForName="picture_4"/>
                <dgm:constr type="ctrY" for="ch" forName="line_4" refType="ctrY" refFor="ch" refForName="picture_4"/>
                <dgm:constr type="r" for="ch" forName="textparent_4" refType="w"/>
                <dgm:constr type="h" for="ch" forName="textparent_4" refType="h" refFor="ch" refForName="picture_4"/>
                <dgm:constr type="l" for="ch" forName="textparent_4" refType="r"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l" for="ch" forName="picture_5" refType="w" refFor="ch" refForName="picture_1" fact="1.21"/>
                <dgm:constr type="ctrY" for="ch" forName="picture_5" refType="h" refFor="ch" refForName="picture_1" fact="0.595"/>
                <dgm:constr type="l" for="ch" forName="line_5" refType="ctrX" refFor="ch" refForName="picture_1"/>
                <dgm:constr type="h" for="ch" forName="line_5"/>
                <dgm:constr type="r" for="ch" forName="line_5" refType="ctrX" refFor="ch" refForName="picture_5"/>
                <dgm:constr type="ctrY" for="ch" forName="line_5" refType="ctrY" refFor="ch" refForName="picture_5"/>
                <dgm:constr type="r" for="ch" forName="textparent_5" refType="w"/>
                <dgm:constr type="h" for="ch" forName="textparent_5" refType="h" refFor="ch" refForName="picture_5"/>
                <dgm:constr type="l" for="ch" forName="textparent_5" refType="r"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l" for="ch" forName="picture_6" refType="w" refFor="ch" refForName="picture_1" fact="1.2898"/>
                <dgm:constr type="ctrY" for="ch" forName="picture_6" refType="h" refFor="ch" refForName="picture_1" fact="0.773"/>
                <dgm:constr type="l" for="ch" forName="line_6" refType="ctrX" refFor="ch" refForName="picture_1"/>
                <dgm:constr type="h" for="ch" forName="line_6"/>
                <dgm:constr type="r" for="ch" forName="line_6" refType="ctrX" refFor="ch" refForName="picture_6"/>
                <dgm:constr type="ctrY" for="ch" forName="line_6" refType="ctrY" refFor="ch" refForName="picture_6"/>
                <dgm:constr type="r" for="ch" forName="textparent_6" refType="w"/>
                <dgm:constr type="h" for="ch" forName="textparent_6" refType="h" refFor="ch" refForName="picture_6"/>
                <dgm:constr type="l" for="ch" forName="textparent_6" refType="r"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l" for="ch" forName="picture_7" refType="w" refFor="ch" refForName="picture_1" fact="1.4363"/>
                <dgm:constr type="ctrY" for="ch" forName="picture_7" refType="h" refFor="ch" refForName="picture_1" fact="0.925"/>
                <dgm:constr type="l" for="ch" forName="line_7" refType="ctrX" refFor="ch" refForName="picture_1"/>
                <dgm:constr type="h" for="ch" forName="line_7"/>
                <dgm:constr type="r" for="ch" forName="line_7" refType="ctrX" refFor="ch" refForName="picture_7"/>
                <dgm:constr type="ctrY" for="ch" forName="line_7" refType="ctrY" refFor="ch" refForName="picture_7"/>
                <dgm:constr type="r" for="ch" forName="textparent_7" refType="w"/>
                <dgm:constr type="h" for="ch" forName="textparent_7" refType="h" refFor="ch" refForName="picture_7"/>
                <dgm:constr type="l" for="ch" forName="textparent_7" refType="r" refFor="ch" refForName="picture_7"/>
                <dgm:constr type="ctrY" for="ch" forName="textparent_7" refType="ctrY" refFor="ch" refForName="picture_7"/>
                <dgm:constr type="primFontSz" for="des" forName="text_7" refType="primFontSz" refFor="des" refForName="text_2" op="equ"/>
              </dgm:constrLst>
            </dgm:if>
            <dgm:else name="Name27">
              <dgm:constrLst>
                <dgm:constr type="h" for="ch" forName="picture_1" refType="h"/>
                <dgm:constr type="w" for="ch" forName="picture_1" refType="h" refFor="ch" refForName="picture_1" op="equ"/>
                <dgm:constr type="r" for="ch" forName="picture_1" refType="w"/>
                <dgm:constr type="t" for="ch" forName="picture_1"/>
                <dgm:constr type="w" for="ch" forName="text_1" refType="w" refFor="ch" refForName="picture_1" fact="0.64"/>
                <dgm:constr type="h" for="ch" forName="text_1" refType="h" refFor="ch" refForName="picture_1" fact="0.33"/>
                <dgm:constr type="l" for="ch" forName="text_1" refType="l" refFor="ch" refForName="picture_1"/>
                <dgm:constr type="lOff" for="ch" forName="text_1" refType="w" refFor="ch" refForName="picture_1" fact="0.18"/>
                <dgm:constr type="t" for="ch" forName="text_1" refType="h" refFor="ch" refForName="picture_1" fact="0.531"/>
                <dgm:constr type="w" for="ch" forName="picture_2" refType="w" refFor="ch" refForName="picture_1" fact="0.15"/>
                <dgm:constr type="h" for="ch" forName="picture_2" refType="h" refFor="ch" refForName="picture_1" fact="0.15"/>
                <dgm:constr type="r" for="ch" forName="picture_2" refType="w"/>
                <dgm:constr type="rOff" for="ch" forName="picture_2" refType="w" refFor="ch" refForName="picture_1" fact="-1.4363"/>
                <dgm:constr type="ctrY" for="ch" forName="picture_2" refType="h" refFor="ch" refForName="picture_1" fact="0.075"/>
                <dgm:constr type="r" for="ch" forName="line_2" refType="ctrX" refFor="ch" refForName="picture_1"/>
                <dgm:constr type="h" for="ch" forName="line_2"/>
                <dgm:constr type="l" for="ch" forName="line_2" refType="ctrX" refFor="ch" refForName="picture_2"/>
                <dgm:constr type="ctrY" for="ch" forName="line_2" refType="ctrY" refFor="ch" refForName="picture_2"/>
                <dgm:constr type="l" for="ch" forName="textparent_2"/>
                <dgm:constr type="h" for="ch" forName="textparent_2" refType="h" refFor="ch" refForName="picture_2"/>
                <dgm:constr type="r" for="ch" forName="textparent_2" refType="l" refFor="ch" refForName="picture_2"/>
                <dgm:constr type="ctrY" for="ch" forName="textparent_2" refType="ctrY" refFor="ch" refForName="picture_2"/>
                <dgm:constr type="primFontSz" for="des" forName="text_2" val="65"/>
                <dgm:constr type="w" for="ch" forName="picture_3" refType="w" refFor="ch" refForName="picture_1" fact="0.15"/>
                <dgm:constr type="h" for="ch" forName="picture_3" refType="h" refFor="ch" refForName="picture_1" fact="0.15"/>
                <dgm:constr type="r" for="ch" forName="picture_3" refType="w"/>
                <dgm:constr type="rOff" for="ch" forName="picture_3" refType="w" refFor="ch" refForName="picture_1" fact="-1.2898"/>
                <dgm:constr type="ctrY" for="ch" forName="picture_3" refType="h" refFor="ch" refForName="picture_1" fact="0.227"/>
                <dgm:constr type="r" for="ch" forName="line_3" refType="ctrX" refFor="ch" refForName="picture_1"/>
                <dgm:constr type="h" for="ch" forName="line_3"/>
                <dgm:constr type="l" for="ch" forName="line_3" refType="ctrX" refFor="ch" refForName="picture_3"/>
                <dgm:constr type="ctrY" for="ch" forName="line_3" refType="ctrY" refFor="ch" refForName="picture_3"/>
                <dgm:constr type="l" for="ch" forName="textparent_3"/>
                <dgm:constr type="h" for="ch" forName="textparent_3" refType="h" refFor="ch" refForName="picture_3"/>
                <dgm:constr type="r" for="ch" forName="textparent_3" refType="l" refFor="ch" refForName="picture_3"/>
                <dgm:constr type="ctrY" for="ch" forName="textparent_3" refType="ctrY" refFor="ch" refForName="picture_3"/>
                <dgm:constr type="primFontSz" for="des" forName="text_3" refType="primFontSz" refFor="des" refForName="text_2" op="equ"/>
                <dgm:constr type="w" for="ch" forName="picture_4" refType="w" refFor="ch" refForName="picture_1" fact="0.15"/>
                <dgm:constr type="h" for="ch" forName="picture_4" refType="h" refFor="ch" refForName="picture_1" fact="0.15"/>
                <dgm:constr type="r" for="ch" forName="picture_4" refType="w"/>
                <dgm:constr type="rOff" for="ch" forName="picture_4" refType="w" refFor="ch" refForName="picture_1" fact="-1.21"/>
                <dgm:constr type="ctrY" for="ch" forName="picture_4" refType="h" refFor="ch" refForName="picture_1" fact="0.405"/>
                <dgm:constr type="r" for="ch" forName="line_4" refType="ctrX" refFor="ch" refForName="picture_1"/>
                <dgm:constr type="h" for="ch" forName="line_4"/>
                <dgm:constr type="l" for="ch" forName="line_4" refType="ctrX" refFor="ch" refForName="picture_4"/>
                <dgm:constr type="ctrY" for="ch" forName="line_4" refType="ctrY" refFor="ch" refForName="picture_4"/>
                <dgm:constr type="l" for="ch" forName="textparent_4"/>
                <dgm:constr type="h" for="ch" forName="textparent_4" refType="h" refFor="ch" refForName="picture_4"/>
                <dgm:constr type="r" for="ch" forName="textparent_4" refType="l" refFor="ch" refForName="picture_4"/>
                <dgm:constr type="ctrY" for="ch" forName="textparent_4" refType="ctrY" refFor="ch" refForName="picture_4"/>
                <dgm:constr type="primFontSz" for="des" forName="text_4" refType="primFontSz" refFor="des" refForName="text_2" op="equ"/>
                <dgm:constr type="w" for="ch" forName="picture_5" refType="w" refFor="ch" refForName="picture_1" fact="0.15"/>
                <dgm:constr type="h" for="ch" forName="picture_5" refType="h" refFor="ch" refForName="picture_1" fact="0.15"/>
                <dgm:constr type="r" for="ch" forName="picture_5" refType="w"/>
                <dgm:constr type="rOff" for="ch" forName="picture_5" refType="w" refFor="ch" refForName="picture_1" fact="-1.21"/>
                <dgm:constr type="ctrY" for="ch" forName="picture_5" refType="h" refFor="ch" refForName="picture_1" fact="0.595"/>
                <dgm:constr type="r" for="ch" forName="line_5" refType="ctrX" refFor="ch" refForName="picture_1"/>
                <dgm:constr type="h" for="ch" forName="line_5"/>
                <dgm:constr type="l" for="ch" forName="line_5" refType="ctrX" refFor="ch" refForName="picture_5"/>
                <dgm:constr type="ctrY" for="ch" forName="line_5" refType="ctrY" refFor="ch" refForName="picture_5"/>
                <dgm:constr type="l" for="ch" forName="textparent_5"/>
                <dgm:constr type="h" for="ch" forName="textparent_5" refType="h" refFor="ch" refForName="picture_5"/>
                <dgm:constr type="r" for="ch" forName="textparent_5" refType="l" refFor="ch" refForName="picture_5"/>
                <dgm:constr type="ctrY" for="ch" forName="textparent_5" refType="ctrY" refFor="ch" refForName="picture_5"/>
                <dgm:constr type="primFontSz" for="des" forName="text_5" refType="primFontSz" refFor="des" refForName="text_2" op="equ"/>
                <dgm:constr type="w" for="ch" forName="picture_6" refType="w" refFor="ch" refForName="picture_1" fact="0.15"/>
                <dgm:constr type="h" for="ch" forName="picture_6" refType="h" refFor="ch" refForName="picture_1" fact="0.15"/>
                <dgm:constr type="r" for="ch" forName="picture_6" refType="w"/>
                <dgm:constr type="rOff" for="ch" forName="picture_6" refType="w" refFor="ch" refForName="picture_1" fact="-1.2898"/>
                <dgm:constr type="ctrY" for="ch" forName="picture_6" refType="h" refFor="ch" refForName="picture_1" fact="0.773"/>
                <dgm:constr type="r" for="ch" forName="line_6" refType="ctrX" refFor="ch" refForName="picture_1"/>
                <dgm:constr type="h" for="ch" forName="line_6"/>
                <dgm:constr type="l" for="ch" forName="line_6" refType="ctrX" refFor="ch" refForName="picture_6"/>
                <dgm:constr type="ctrY" for="ch" forName="line_6" refType="ctrY" refFor="ch" refForName="picture_6"/>
                <dgm:constr type="l" for="ch" forName="textparent_6"/>
                <dgm:constr type="h" for="ch" forName="textparent_6" refType="h" refFor="ch" refForName="picture_6"/>
                <dgm:constr type="r" for="ch" forName="textparent_6" refType="l" refFor="ch" refForName="picture_6"/>
                <dgm:constr type="ctrY" for="ch" forName="textparent_6" refType="ctrY" refFor="ch" refForName="picture_6"/>
                <dgm:constr type="primFontSz" for="des" forName="text_6" refType="primFontSz" refFor="des" refForName="text_2" op="equ"/>
                <dgm:constr type="w" for="ch" forName="picture_7" refType="w" refFor="ch" refForName="picture_1" fact="0.15"/>
                <dgm:constr type="h" for="ch" forName="picture_7" refType="h" refFor="ch" refForName="picture_1" fact="0.15"/>
                <dgm:constr type="r" for="ch" forName="picture_7" refType="w"/>
                <dgm:constr type="rOff" for="ch" forName="picture_7" refType="w" refFor="ch" refForName="picture_1" fact="-1.4363"/>
                <dgm:constr type="ctrY" for="ch" forName="picture_7" refType="h" refFor="ch" refForName="picture_1" fact="0.925"/>
                <dgm:constr type="r" for="ch" forName="line_7" refType="ctrX" refFor="ch" refForName="picture_1"/>
                <dgm:constr type="h" for="ch" forName="line_7"/>
                <dgm:constr type="l" for="ch" forName="line_7" refType="ctrX" refFor="ch" refForName="picture_7"/>
                <dgm:constr type="ctrY" for="ch" forName="line_7" refType="ctrY" refFor="ch" refForName="picture_7"/>
                <dgm:constr type="l" for="ch" forName="textparent_7"/>
                <dgm:constr type="h" for="ch" forName="textparent_7" refType="h" refFor="ch" refForName="picture_7"/>
                <dgm:constr type="r" for="ch" forName="textparent_7" refType="l" refFor="ch" refForName="picture_7"/>
                <dgm:constr type="ctrY" for="ch" forName="textparent_7" refType="ctrY" refFor="ch" refForName="picture_7"/>
                <dgm:constr type="primFontSz" for="des" forName="text_7" refType="primFontSz" refFor="des" refForName="text_2" op="equ"/>
              </dgm:constrLst>
            </dgm:else>
          </dgm:choose>
        </dgm:else>
      </dgm:choose>
      <dgm:forEach name="wrapper" axis="self" ptType="parTrans">
        <dgm:forEach name="wrapper2" axis="self" ptType="sibTrans" st="2">
          <dgm:forEach name="pictureRepeat" axis="self">
            <dgm:layoutNode name="pictureRepeatNode" styleLbl="alignImgPlace1">
              <dgm:alg type="sp"/>
              <dgm:shape xmlns:r="http://schemas.openxmlformats.org/officeDocument/2006/relationships" type="ellipse" r:blip="" blipPhldr="1">
                <dgm:adjLst/>
              </dgm:shape>
              <dgm:presOf axis="self"/>
            </dgm:layoutNode>
          </dgm:forEach>
        </dgm:forEach>
      </dgm:forEach>
      <dgm:forEach name="Name28" axis="ch" ptType="sibTrans" hideLastTrans="0" cnt="1">
        <dgm:layoutNode name="picture_1">
          <dgm:alg type="sp"/>
          <dgm:shape xmlns:r="http://schemas.openxmlformats.org/officeDocument/2006/relationships" r:blip="">
            <dgm:adjLst/>
          </dgm:shape>
          <dgm:presOf/>
          <dgm:constrLst/>
          <dgm:forEach name="Name29" ref="pictureRepeat"/>
        </dgm:layoutNode>
      </dgm:forEach>
      <dgm:forEach name="Name30" axis="ch" ptType="node" cnt="1">
        <dgm:layoutNode name="text_1" styleLbl="node1">
          <dgm:varLst>
            <dgm:bulletEnabled val="1"/>
          </dgm:varLst>
          <dgm:alg type="tx">
            <dgm:param type="txAnchorVert" val="b"/>
            <dgm:param type="txAnchorVertCh" val="b"/>
            <dgm:param type="parTxRTLAlign" val="r"/>
            <dgm:param type="shpTxRTLAlignCh" val="r"/>
          </dgm:alg>
          <dgm:shape xmlns:r="http://schemas.openxmlformats.org/officeDocument/2006/relationships" type="rect" r:blip="" hideGeom="1">
            <dgm:adjLst/>
          </dgm:shape>
          <dgm:presOf axis="desOrSelf" ptType="node"/>
          <dgm:constrLst>
            <dgm:constr type="primFontSz" val="65"/>
            <dgm:constr type="lMarg"/>
            <dgm:constr type="rMarg"/>
            <dgm:constr type="tMarg"/>
            <dgm:constr type="bMarg"/>
          </dgm:constrLst>
          <dgm:ruleLst>
            <dgm:rule type="primFontSz" val="5" fact="NaN" max="NaN"/>
          </dgm:ruleLst>
        </dgm:layoutNode>
      </dgm:forEach>
      <dgm:forEach name="Name31" axis="ch" ptType="sibTrans" hideLastTrans="0" st="2" cnt="1">
        <dgm:layoutNode name="picture_2">
          <dgm:alg type="sp"/>
          <dgm:shape xmlns:r="http://schemas.openxmlformats.org/officeDocument/2006/relationships" r:blip="">
            <dgm:adjLst/>
          </dgm:shape>
          <dgm:presOf/>
          <dgm:constrLst/>
          <dgm:forEach name="Name32" ref="pictureRepeat"/>
        </dgm:layoutNode>
      </dgm:forEach>
      <dgm:forEach name="Name33" axis="ch" ptType="node" st="2" cnt="1">
        <dgm:layoutNode name="line_2" styleLbl="parChTrans1D1">
          <dgm:alg type="sp"/>
          <dgm:shape xmlns:r="http://schemas.openxmlformats.org/officeDocument/2006/relationships" type="line" r:blip="" zOrderOff="-100">
            <dgm:adjLst/>
          </dgm:shape>
          <dgm:presOf/>
        </dgm:layoutNode>
        <dgm:layoutNode name="textparent_2">
          <dgm:choose name="Name34">
            <dgm:if name="Name35" func="var" arg="dir" op="equ" val="norm">
              <dgm:alg type="lin">
                <dgm:param type="horzAlign" val="l"/>
              </dgm:alg>
            </dgm:if>
            <dgm:else name="Name36">
              <dgm:alg type="lin">
                <dgm:param type="horzAlign" val="r"/>
              </dgm:alg>
            </dgm:else>
          </dgm:choose>
          <dgm:shape xmlns:r="http://schemas.openxmlformats.org/officeDocument/2006/relationships" type="rect" r:blip="" hideGeom="1">
            <dgm:adjLst/>
          </dgm:shape>
          <dgm:constrLst>
            <dgm:constr type="userW" for="ch" forName="text_2" refType="w"/>
            <dgm:constr type="h" for="ch" forName="text_2" refType="h"/>
          </dgm:constrLst>
          <dgm:presOf/>
          <dgm:layoutNode name="text_2" styleLbl="revTx">
            <dgm:varLst>
              <dgm:bulletEnabled val="1"/>
            </dgm:varLst>
            <dgm:choose name="Name37">
              <dgm:if name="Name38" func="var" arg="dir" op="equ" val="norm">
                <dgm:alg type="tx">
                  <dgm:param type="parTxLTRAlign" val="l"/>
                  <dgm:param type="shpTxLTRAlignCh" val="l"/>
                  <dgm:param type="parTxRTLAlign" val="r"/>
                  <dgm:param type="shpTxRTLAlignCh" val="r"/>
                </dgm:alg>
              </dgm:if>
              <dgm:else name="Name39">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0" axis="ch" ptType="sibTrans" hideLastTrans="0" st="3" cnt="1">
        <dgm:layoutNode name="picture_3">
          <dgm:alg type="sp"/>
          <dgm:shape xmlns:r="http://schemas.openxmlformats.org/officeDocument/2006/relationships" r:blip="">
            <dgm:adjLst/>
          </dgm:shape>
          <dgm:presOf/>
          <dgm:constrLst/>
          <dgm:forEach name="Name41" ref="pictureRepeat"/>
        </dgm:layoutNode>
      </dgm:forEach>
      <dgm:forEach name="Name42" axis="ch" ptType="node" st="3" cnt="1">
        <dgm:layoutNode name="line_3" styleLbl="parChTrans1D1">
          <dgm:alg type="sp"/>
          <dgm:shape xmlns:r="http://schemas.openxmlformats.org/officeDocument/2006/relationships" type="line" r:blip="" zOrderOff="-100">
            <dgm:adjLst/>
          </dgm:shape>
          <dgm:presOf/>
        </dgm:layoutNode>
        <dgm:layoutNode name="textparent_3">
          <dgm:choose name="Name43">
            <dgm:if name="Name44" func="var" arg="dir" op="equ" val="norm">
              <dgm:alg type="lin">
                <dgm:param type="horzAlign" val="l"/>
              </dgm:alg>
            </dgm:if>
            <dgm:else name="Name45">
              <dgm:alg type="lin">
                <dgm:param type="horzAlign" val="r"/>
              </dgm:alg>
            </dgm:else>
          </dgm:choose>
          <dgm:shape xmlns:r="http://schemas.openxmlformats.org/officeDocument/2006/relationships" type="rect" r:blip="" hideGeom="1">
            <dgm:adjLst/>
          </dgm:shape>
          <dgm:constrLst>
            <dgm:constr type="userW" for="ch" forName="text_3" refType="w"/>
            <dgm:constr type="h" for="ch" forName="text_3" refType="h"/>
          </dgm:constrLst>
          <dgm:presOf/>
          <dgm:layoutNode name="text_3" styleLbl="revTx">
            <dgm:varLst>
              <dgm:bulletEnabled val="1"/>
            </dgm:varLst>
            <dgm:choose name="Name46">
              <dgm:if name="Name47" func="var" arg="dir" op="equ" val="norm">
                <dgm:alg type="tx">
                  <dgm:param type="parTxLTRAlign" val="l"/>
                  <dgm:param type="shpTxLTRAlignCh" val="l"/>
                  <dgm:param type="parTxRTLAlign" val="r"/>
                  <dgm:param type="shpTxRTLAlignCh" val="r"/>
                </dgm:alg>
              </dgm:if>
              <dgm:else name="Name48">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49" axis="ch" ptType="sibTrans" hideLastTrans="0" st="4" cnt="1">
        <dgm:layoutNode name="picture_4">
          <dgm:alg type="sp"/>
          <dgm:shape xmlns:r="http://schemas.openxmlformats.org/officeDocument/2006/relationships" r:blip="">
            <dgm:adjLst/>
          </dgm:shape>
          <dgm:presOf/>
          <dgm:constrLst/>
          <dgm:forEach name="Name50" ref="pictureRepeat"/>
        </dgm:layoutNode>
      </dgm:forEach>
      <dgm:forEach name="Name51" axis="ch" ptType="node" st="4" cnt="1">
        <dgm:layoutNode name="line_4" styleLbl="parChTrans1D1">
          <dgm:alg type="sp"/>
          <dgm:shape xmlns:r="http://schemas.openxmlformats.org/officeDocument/2006/relationships" type="line" r:blip="" zOrderOff="-100">
            <dgm:adjLst/>
          </dgm:shape>
          <dgm:presOf/>
        </dgm:layoutNode>
        <dgm:layoutNode name="textparent_4">
          <dgm:choose name="Name52">
            <dgm:if name="Name53" func="var" arg="dir" op="equ" val="norm">
              <dgm:alg type="lin">
                <dgm:param type="horzAlign" val="l"/>
              </dgm:alg>
            </dgm:if>
            <dgm:else name="Name54">
              <dgm:alg type="lin">
                <dgm:param type="horzAlign" val="r"/>
              </dgm:alg>
            </dgm:else>
          </dgm:choose>
          <dgm:shape xmlns:r="http://schemas.openxmlformats.org/officeDocument/2006/relationships" type="rect" r:blip="" hideGeom="1">
            <dgm:adjLst/>
          </dgm:shape>
          <dgm:constrLst>
            <dgm:constr type="userW" for="ch" forName="text_4" refType="w"/>
            <dgm:constr type="h" for="ch" forName="text_4" refType="h"/>
          </dgm:constrLst>
          <dgm:presOf/>
          <dgm:layoutNode name="text_4" styleLbl="revTx">
            <dgm:varLst>
              <dgm:bulletEnabled val="1"/>
            </dgm:varLst>
            <dgm:choose name="Name55">
              <dgm:if name="Name56" func="var" arg="dir" op="equ" val="norm">
                <dgm:alg type="tx">
                  <dgm:param type="parTxLTRAlign" val="l"/>
                  <dgm:param type="shpTxLTRAlignCh" val="l"/>
                  <dgm:param type="parTxRTLAlign" val="r"/>
                  <dgm:param type="shpTxRTLAlignCh" val="r"/>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58" axis="ch" ptType="sibTrans" hideLastTrans="0" st="5" cnt="1">
        <dgm:layoutNode name="picture_5">
          <dgm:alg type="sp"/>
          <dgm:shape xmlns:r="http://schemas.openxmlformats.org/officeDocument/2006/relationships" r:blip="">
            <dgm:adjLst/>
          </dgm:shape>
          <dgm:presOf/>
          <dgm:constrLst/>
          <dgm:forEach name="Name59" ref="pictureRepeat"/>
        </dgm:layoutNode>
      </dgm:forEach>
      <dgm:forEach name="Name60" axis="ch" ptType="node" st="5" cnt="1">
        <dgm:layoutNode name="line_5" styleLbl="parChTrans1D1">
          <dgm:alg type="sp"/>
          <dgm:shape xmlns:r="http://schemas.openxmlformats.org/officeDocument/2006/relationships" type="line" r:blip="" zOrderOff="-100">
            <dgm:adjLst/>
          </dgm:shape>
          <dgm:presOf/>
        </dgm:layoutNode>
        <dgm:layoutNode name="textparent_5">
          <dgm:choose name="Name61">
            <dgm:if name="Name62" func="var" arg="dir" op="equ" val="norm">
              <dgm:alg type="lin">
                <dgm:param type="horzAlign" val="l"/>
              </dgm:alg>
            </dgm:if>
            <dgm:else name="Name63">
              <dgm:alg type="lin">
                <dgm:param type="horzAlign" val="r"/>
              </dgm:alg>
            </dgm:else>
          </dgm:choose>
          <dgm:shape xmlns:r="http://schemas.openxmlformats.org/officeDocument/2006/relationships" type="rect" r:blip="" hideGeom="1">
            <dgm:adjLst/>
          </dgm:shape>
          <dgm:constrLst>
            <dgm:constr type="userW" for="ch" forName="text_5" refType="w"/>
            <dgm:constr type="h" for="ch" forName="text_5" refType="h"/>
          </dgm:constrLst>
          <dgm:presOf/>
          <dgm:layoutNode name="text_5" styleLbl="revTx">
            <dgm:varLst>
              <dgm:bulletEnabled val="1"/>
            </dgm:varLst>
            <dgm:choose name="Name64">
              <dgm:if name="Name65" func="var" arg="dir" op="equ" val="norm">
                <dgm:alg type="tx">
                  <dgm:param type="parTxLTRAlign" val="l"/>
                  <dgm:param type="shpTxLTRAlignCh" val="l"/>
                  <dgm:param type="parTxRTLAlign" val="r"/>
                  <dgm:param type="shpTxRTLAlignCh" val="r"/>
                </dgm:alg>
              </dgm:if>
              <dgm:else name="Name66">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67" axis="ch" ptType="sibTrans" hideLastTrans="0" st="6" cnt="1">
        <dgm:layoutNode name="picture_6">
          <dgm:alg type="sp"/>
          <dgm:shape xmlns:r="http://schemas.openxmlformats.org/officeDocument/2006/relationships" r:blip="">
            <dgm:adjLst/>
          </dgm:shape>
          <dgm:presOf/>
          <dgm:constrLst/>
          <dgm:forEach name="Name68" ref="pictureRepeat"/>
        </dgm:layoutNode>
      </dgm:forEach>
      <dgm:forEach name="Name69" axis="ch" ptType="node" st="6" cnt="1">
        <dgm:layoutNode name="line_6" styleLbl="parChTrans1D1">
          <dgm:alg type="sp"/>
          <dgm:shape xmlns:r="http://schemas.openxmlformats.org/officeDocument/2006/relationships" type="line" r:blip="" zOrderOff="-100">
            <dgm:adjLst/>
          </dgm:shape>
          <dgm:presOf/>
        </dgm:layoutNode>
        <dgm:layoutNode name="textparent_6">
          <dgm:choose name="Name70">
            <dgm:if name="Name71" func="var" arg="dir" op="equ" val="norm">
              <dgm:alg type="lin">
                <dgm:param type="horzAlign" val="l"/>
              </dgm:alg>
            </dgm:if>
            <dgm:else name="Name72">
              <dgm:alg type="lin">
                <dgm:param type="horzAlign" val="r"/>
              </dgm:alg>
            </dgm:else>
          </dgm:choose>
          <dgm:shape xmlns:r="http://schemas.openxmlformats.org/officeDocument/2006/relationships" type="rect" r:blip="" hideGeom="1">
            <dgm:adjLst/>
          </dgm:shape>
          <dgm:constrLst>
            <dgm:constr type="userW" for="ch" forName="text_6" refType="w"/>
            <dgm:constr type="h" for="ch" forName="text_6" refType="h"/>
          </dgm:constrLst>
          <dgm:presOf/>
          <dgm:layoutNode name="text_6" styleLbl="revTx">
            <dgm:varLst>
              <dgm:bulletEnabled val="1"/>
            </dgm:varLst>
            <dgm:choose name="Name73">
              <dgm:if name="Name74" func="var" arg="dir" op="equ" val="norm">
                <dgm:alg type="tx">
                  <dgm:param type="parTxLTRAlign" val="l"/>
                  <dgm:param type="shpTxLTRAlignCh" val="l"/>
                  <dgm:param type="parTxRTLAlign" val="r"/>
                  <dgm:param type="shpTxRTLAlignCh" val="r"/>
                </dgm:alg>
              </dgm:if>
              <dgm:else name="Name75">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forEach name="Name76" axis="ch" ptType="sibTrans" hideLastTrans="0" st="7" cnt="1">
        <dgm:layoutNode name="picture_7">
          <dgm:alg type="sp"/>
          <dgm:shape xmlns:r="http://schemas.openxmlformats.org/officeDocument/2006/relationships" r:blip="">
            <dgm:adjLst/>
          </dgm:shape>
          <dgm:presOf/>
          <dgm:constrLst/>
          <dgm:forEach name="Name77" ref="pictureRepeat"/>
        </dgm:layoutNode>
      </dgm:forEach>
      <dgm:forEach name="Name78" axis="ch" ptType="node" st="7" cnt="1">
        <dgm:layoutNode name="line_7" styleLbl="parChTrans1D1">
          <dgm:alg type="sp"/>
          <dgm:shape xmlns:r="http://schemas.openxmlformats.org/officeDocument/2006/relationships" type="line" r:blip="" zOrderOff="-100">
            <dgm:adjLst/>
          </dgm:shape>
          <dgm:presOf/>
        </dgm:layoutNode>
        <dgm:layoutNode name="textparent_7">
          <dgm:choose name="Name79">
            <dgm:if name="Name80" func="var" arg="dir" op="equ" val="norm">
              <dgm:alg type="lin">
                <dgm:param type="horzAlign" val="l"/>
              </dgm:alg>
            </dgm:if>
            <dgm:else name="Name81">
              <dgm:alg type="lin">
                <dgm:param type="horzAlign" val="r"/>
              </dgm:alg>
            </dgm:else>
          </dgm:choose>
          <dgm:shape xmlns:r="http://schemas.openxmlformats.org/officeDocument/2006/relationships" type="rect" r:blip="" hideGeom="1">
            <dgm:adjLst/>
          </dgm:shape>
          <dgm:constrLst>
            <dgm:constr type="userW" for="ch" forName="text_7" refType="w"/>
            <dgm:constr type="h" for="ch" forName="text_7" refType="h"/>
          </dgm:constrLst>
          <dgm:presOf/>
          <dgm:layoutNode name="text_7" styleLbl="revTx">
            <dgm:varLst>
              <dgm:bulletEnabled val="1"/>
            </dgm:varLst>
            <dgm:choose name="Name82">
              <dgm:if name="Name83" func="var" arg="dir" op="equ" val="norm">
                <dgm:alg type="tx">
                  <dgm:param type="parTxLTRAlign" val="l"/>
                  <dgm:param type="shpTxLTRAlignCh" val="l"/>
                  <dgm:param type="parTxRTLAlign" val="r"/>
                  <dgm:param type="shpTxRTLAlignCh" val="r"/>
                </dgm:alg>
              </dgm:if>
              <dgm:else name="Name84">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userW"/>
              <dgm:constr type="w" refType="userW" fact="0.1"/>
              <dgm:constr type="lMarg" refType="primFontSz" fact="0.3"/>
              <dgm:constr type="rMarg" refType="primFontSz" fact="0.3"/>
              <dgm:constr type="tMarg"/>
              <dgm:constr type="bMarg"/>
            </dgm:constrLst>
            <dgm:ruleLst>
              <dgm:rule type="w" val="NaN" fact="1" max="NaN"/>
              <dgm:rule type="primFontSz" val="5" fact="NaN" max="NaN"/>
            </dgm:ruleLst>
          </dgm:layoutNode>
        </dgm:layoutNode>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863A40-A816-4102-BC0D-DDCC600830C2}" type="datetimeFigureOut">
              <a:rPr lang="en-US" smtClean="0"/>
              <a:t>11/18/2025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4C70B4-0442-4BE8-94F1-9A24AE04FE35}" type="slidenum">
              <a:rPr lang="en-US" smtClean="0"/>
              <a:t>‹#›</a:t>
            </a:fld>
            <a:endParaRPr lang="en-US"/>
          </a:p>
        </p:txBody>
      </p:sp>
    </p:spTree>
    <p:extLst>
      <p:ext uri="{BB962C8B-B14F-4D97-AF65-F5344CB8AC3E}">
        <p14:creationId xmlns:p14="http://schemas.microsoft.com/office/powerpoint/2010/main" val="1818530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Please update for better view </a:t>
            </a:r>
          </a:p>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2</a:t>
            </a:fld>
            <a:endParaRPr lang="en-US"/>
          </a:p>
        </p:txBody>
      </p:sp>
    </p:spTree>
    <p:extLst>
      <p:ext uri="{BB962C8B-B14F-4D97-AF65-F5344CB8AC3E}">
        <p14:creationId xmlns:p14="http://schemas.microsoft.com/office/powerpoint/2010/main" val="38267908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WHAT</a:t>
            </a:r>
          </a:p>
        </p:txBody>
      </p:sp>
      <p:sp>
        <p:nvSpPr>
          <p:cNvPr id="4" name="Slide Number Placeholder 3"/>
          <p:cNvSpPr>
            <a:spLocks noGrp="1"/>
          </p:cNvSpPr>
          <p:nvPr>
            <p:ph type="sldNum" sz="quarter" idx="5"/>
          </p:nvPr>
        </p:nvSpPr>
        <p:spPr/>
        <p:txBody>
          <a:bodyPr/>
          <a:lstStyle/>
          <a:p>
            <a:fld id="{AD4C70B4-0442-4BE8-94F1-9A24AE04FE35}" type="slidenum">
              <a:rPr lang="en-US" smtClean="0"/>
              <a:t>4</a:t>
            </a:fld>
            <a:endParaRPr lang="en-US"/>
          </a:p>
        </p:txBody>
      </p:sp>
    </p:spTree>
    <p:extLst>
      <p:ext uri="{BB962C8B-B14F-4D97-AF65-F5344CB8AC3E}">
        <p14:creationId xmlns:p14="http://schemas.microsoft.com/office/powerpoint/2010/main" val="13844810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Please update for better view </a:t>
            </a:r>
          </a:p>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6</a:t>
            </a:fld>
            <a:endParaRPr lang="en-US"/>
          </a:p>
        </p:txBody>
      </p:sp>
    </p:spTree>
    <p:extLst>
      <p:ext uri="{BB962C8B-B14F-4D97-AF65-F5344CB8AC3E}">
        <p14:creationId xmlns:p14="http://schemas.microsoft.com/office/powerpoint/2010/main" val="13720013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7</a:t>
            </a:fld>
            <a:endParaRPr lang="en-US"/>
          </a:p>
        </p:txBody>
      </p:sp>
    </p:spTree>
    <p:extLst>
      <p:ext uri="{BB962C8B-B14F-4D97-AF65-F5344CB8AC3E}">
        <p14:creationId xmlns:p14="http://schemas.microsoft.com/office/powerpoint/2010/main" val="13342347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WHEN</a:t>
            </a:r>
          </a:p>
        </p:txBody>
      </p:sp>
      <p:sp>
        <p:nvSpPr>
          <p:cNvPr id="4" name="Slide Number Placeholder 3"/>
          <p:cNvSpPr>
            <a:spLocks noGrp="1"/>
          </p:cNvSpPr>
          <p:nvPr>
            <p:ph type="sldNum" sz="quarter" idx="5"/>
          </p:nvPr>
        </p:nvSpPr>
        <p:spPr/>
        <p:txBody>
          <a:bodyPr/>
          <a:lstStyle/>
          <a:p>
            <a:fld id="{AD4C70B4-0442-4BE8-94F1-9A24AE04FE35}" type="slidenum">
              <a:rPr lang="en-US" smtClean="0"/>
              <a:t>9</a:t>
            </a:fld>
            <a:endParaRPr lang="en-US"/>
          </a:p>
        </p:txBody>
      </p:sp>
    </p:spTree>
    <p:extLst>
      <p:ext uri="{BB962C8B-B14F-4D97-AF65-F5344CB8AC3E}">
        <p14:creationId xmlns:p14="http://schemas.microsoft.com/office/powerpoint/2010/main" val="11576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10</a:t>
            </a:fld>
            <a:endParaRPr lang="en-US"/>
          </a:p>
        </p:txBody>
      </p:sp>
    </p:spTree>
    <p:extLst>
      <p:ext uri="{BB962C8B-B14F-4D97-AF65-F5344CB8AC3E}">
        <p14:creationId xmlns:p14="http://schemas.microsoft.com/office/powerpoint/2010/main" val="55621561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11</a:t>
            </a:fld>
            <a:endParaRPr lang="en-US"/>
          </a:p>
        </p:txBody>
      </p:sp>
    </p:spTree>
    <p:extLst>
      <p:ext uri="{BB962C8B-B14F-4D97-AF65-F5344CB8AC3E}">
        <p14:creationId xmlns:p14="http://schemas.microsoft.com/office/powerpoint/2010/main" val="6915626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D4C70B4-0442-4BE8-94F1-9A24AE04FE35}" type="slidenum">
              <a:rPr lang="en-US" smtClean="0"/>
              <a:t>13</a:t>
            </a:fld>
            <a:endParaRPr lang="en-US"/>
          </a:p>
        </p:txBody>
      </p:sp>
    </p:spTree>
    <p:extLst>
      <p:ext uri="{BB962C8B-B14F-4D97-AF65-F5344CB8AC3E}">
        <p14:creationId xmlns:p14="http://schemas.microsoft.com/office/powerpoint/2010/main" val="228055175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How </a:t>
            </a:r>
          </a:p>
        </p:txBody>
      </p:sp>
      <p:sp>
        <p:nvSpPr>
          <p:cNvPr id="4" name="Slide Number Placeholder 3"/>
          <p:cNvSpPr>
            <a:spLocks noGrp="1"/>
          </p:cNvSpPr>
          <p:nvPr>
            <p:ph type="sldNum" sz="quarter" idx="5"/>
          </p:nvPr>
        </p:nvSpPr>
        <p:spPr/>
        <p:txBody>
          <a:bodyPr/>
          <a:lstStyle/>
          <a:p>
            <a:fld id="{AD4C70B4-0442-4BE8-94F1-9A24AE04FE35}" type="slidenum">
              <a:rPr lang="en-US" smtClean="0"/>
              <a:t>14</a:t>
            </a:fld>
            <a:endParaRPr lang="en-US"/>
          </a:p>
        </p:txBody>
      </p:sp>
    </p:spTree>
    <p:extLst>
      <p:ext uri="{BB962C8B-B14F-4D97-AF65-F5344CB8AC3E}">
        <p14:creationId xmlns:p14="http://schemas.microsoft.com/office/powerpoint/2010/main" val="5405143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040F49-E208-4DF7-A760-146A45DE501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CF527F9D-04EC-490A-BC62-000C85AD3FA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8BC39C2-0E36-4952-AFA3-18A3FD79B8D9}"/>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64A45A40-FE7E-4F4C-ADFA-C9C1AAD8405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1074C3-307B-4A50-9944-7208F76AFDCD}"/>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3112181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422E2-07B8-49DD-B377-4A43423B42F8}"/>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70D1796-15D3-4143-A233-69FBC551D34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74446A9-0361-4823-8507-CB35D3648945}"/>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70975CD4-5A36-4443-852B-217F9E1DFA5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BC2453E1-F378-4EB4-8533-CA507955A1C0}"/>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2939506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89006F-D7CD-433B-9FBD-54E72E5D756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9E097710-216B-469B-9D20-FD86620DA0D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E91AC41-4116-4677-9AA2-D661F914C636}"/>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75729578-B34A-4673-A857-05F3B551C50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701E3E60-0819-4E5E-8201-7AF58388FCAD}"/>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24889419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B3319B-2C95-4118-877F-07D3A189AEC4}"/>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97B481DD-A994-48CE-9F07-8EEAB95008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54DD188F-3CDE-4ADE-8895-AC72612FA9F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79D42948-E6C2-46B8-A4E8-8670EE55D993}"/>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6" name="Footer Placeholder 5">
            <a:extLst>
              <a:ext uri="{FF2B5EF4-FFF2-40B4-BE49-F238E27FC236}">
                <a16:creationId xmlns:a16="http://schemas.microsoft.com/office/drawing/2014/main" id="{A36245E0-8E3D-46A9-AEEC-CE9D2B6C4BFE}"/>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3142F41-C414-46C2-B3CE-70CC9701CDA4}"/>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4108319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0037A5-9039-4479-87EC-C075FDDB73A9}"/>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6406410A-2F9C-4A6C-84C0-89202CB1A84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2BC7A5A3-34A4-4853-8EC1-C31E549A8C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DC3B5ABE-6AC1-46EC-9F7D-485D02366FF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30CA0D0-F300-45B4-8CB8-9B05C1D75232}"/>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8D9BEC22-D1BE-42E0-9294-601156E5ABE5}"/>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8" name="Footer Placeholder 7">
            <a:extLst>
              <a:ext uri="{FF2B5EF4-FFF2-40B4-BE49-F238E27FC236}">
                <a16:creationId xmlns:a16="http://schemas.microsoft.com/office/drawing/2014/main" id="{CB4E2985-0859-4C12-B2A1-9B122CDC5ECF}"/>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0C047107-19C3-477C-A191-9ADCA10AC625}"/>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2677153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DB8A31-75BC-4E82-9B6F-636605A7796D}"/>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0E054763-77AA-4A16-A911-AA834991F0BA}"/>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4" name="Footer Placeholder 3">
            <a:extLst>
              <a:ext uri="{FF2B5EF4-FFF2-40B4-BE49-F238E27FC236}">
                <a16:creationId xmlns:a16="http://schemas.microsoft.com/office/drawing/2014/main" id="{61F09D7F-48BB-4B33-962F-B3E5C41196D9}"/>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ED2889DB-791B-46A3-A3FF-705D731857F4}"/>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6545382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4D9CD35-8D79-491F-910E-931E482FAD08}"/>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3" name="Footer Placeholder 2">
            <a:extLst>
              <a:ext uri="{FF2B5EF4-FFF2-40B4-BE49-F238E27FC236}">
                <a16:creationId xmlns:a16="http://schemas.microsoft.com/office/drawing/2014/main" id="{0C410E8D-154A-4E21-BEBA-8DF18719CFB9}"/>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11DBFC5A-7D87-47E3-B860-6452FFBD17CF}"/>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5084239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3A773C-77B3-4437-83CC-BC40EB7E25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7B493CD5-CADA-46AE-9906-0A0DA73DBBA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2425D770-13E4-4158-98C7-BD42E2CA6DB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908DAC2-F8CB-4256-AD84-D08A0A61AE35}"/>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6" name="Footer Placeholder 5">
            <a:extLst>
              <a:ext uri="{FF2B5EF4-FFF2-40B4-BE49-F238E27FC236}">
                <a16:creationId xmlns:a16="http://schemas.microsoft.com/office/drawing/2014/main" id="{89CA2E8E-5B55-4EF1-80EF-F1A5A99BD0C1}"/>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7F98EFA8-80AE-4B03-BBA5-DF22D69C8032}"/>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36703225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BA2126-5E1F-4C9C-A608-5E0301C6E43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76A35286-C3B1-4778-B19A-F5E58F6FEE8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FAB165D9-4FCB-48A3-BEE0-3BCD5F8A886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D6C6597-0E8E-4C83-837C-F06B01381820}"/>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6" name="Footer Placeholder 5">
            <a:extLst>
              <a:ext uri="{FF2B5EF4-FFF2-40B4-BE49-F238E27FC236}">
                <a16:creationId xmlns:a16="http://schemas.microsoft.com/office/drawing/2014/main" id="{0E08FB56-302A-4B93-B338-6F69955BFD18}"/>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6ABF6E5A-E026-4386-A779-60820A4053BA}"/>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20857520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C1E68C-9166-4118-8881-371430DF6008}"/>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87973CA6-8CCE-4F99-A706-9D2649C378D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34B51B6A-BB98-4C2F-BCFE-74BBFE114155}"/>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EE880039-D71C-4FDF-93EB-9D77BAA734ED}"/>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CA817B4F-6DC0-4B19-A580-AF6CA64D49BD}"/>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3139181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FFE811A-C5F1-42C0-900C-97440ED612E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4B02420E-1216-42BD-8B4A-5F0DC338B43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29B2B9E2-88CE-4F26-AE10-660E30A9FAD8}"/>
              </a:ext>
            </a:extLst>
          </p:cNvPr>
          <p:cNvSpPr>
            <a:spLocks noGrp="1"/>
          </p:cNvSpPr>
          <p:nvPr>
            <p:ph type="dt" sz="half" idx="10"/>
          </p:nvPr>
        </p:nvSpPr>
        <p:spPr/>
        <p:txBody>
          <a:body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BE2AA5F2-9675-44EE-8005-8609AA589B3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2E2D292-A59C-4597-A74E-C9D6C749BA2F}"/>
              </a:ext>
            </a:extLst>
          </p:cNvPr>
          <p:cNvSpPr>
            <a:spLocks noGrp="1"/>
          </p:cNvSpPr>
          <p:nvPr>
            <p:ph type="sldNum" sz="quarter" idx="12"/>
          </p:nvPr>
        </p:nvSpPr>
        <p:spPr/>
        <p:txBody>
          <a:bodyPr/>
          <a:lstStyle/>
          <a:p>
            <a:fld id="{E4A3DD1D-2F19-4F94-91F4-955C3884EF4F}" type="slidenum">
              <a:rPr lang="en-IN" smtClean="0"/>
              <a:t>‹#›</a:t>
            </a:fld>
            <a:endParaRPr lang="en-IN"/>
          </a:p>
        </p:txBody>
      </p:sp>
    </p:spTree>
    <p:extLst>
      <p:ext uri="{BB962C8B-B14F-4D97-AF65-F5344CB8AC3E}">
        <p14:creationId xmlns:p14="http://schemas.microsoft.com/office/powerpoint/2010/main" val="68705923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Placeholder 29">
    <p:spTree>
      <p:nvGrpSpPr>
        <p:cNvPr id="1" name=""/>
        <p:cNvGrpSpPr/>
        <p:nvPr/>
      </p:nvGrpSpPr>
      <p:grpSpPr>
        <a:xfrm>
          <a:off x="0" y="0"/>
          <a:ext cx="0" cy="0"/>
          <a:chOff x="0" y="0"/>
          <a:chExt cx="0" cy="0"/>
        </a:xfrm>
      </p:grpSpPr>
      <p:sp>
        <p:nvSpPr>
          <p:cNvPr id="3" name="Picture Placeholder 3"/>
          <p:cNvSpPr>
            <a:spLocks noGrp="1"/>
          </p:cNvSpPr>
          <p:nvPr>
            <p:ph type="pic" sz="quarter" idx="10" hasCustomPrompt="1"/>
          </p:nvPr>
        </p:nvSpPr>
        <p:spPr>
          <a:xfrm>
            <a:off x="6667500" y="0"/>
            <a:ext cx="5524500" cy="6858000"/>
          </a:xfrm>
          <a:prstGeom prst="triangle">
            <a:avLst/>
          </a:prstGeom>
          <a:pattFill prst="pct5">
            <a:fgClr>
              <a:schemeClr val="bg1"/>
            </a:fgClr>
            <a:bgClr>
              <a:schemeClr val="bg2">
                <a:lumMod val="90000"/>
              </a:schemeClr>
            </a:bgClr>
          </a:pattFill>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Picture Icon or Drag Your Purpose Photo Here</a:t>
            </a:r>
          </a:p>
        </p:txBody>
      </p:sp>
      <p:sp>
        <p:nvSpPr>
          <p:cNvPr id="5" name="Picture Placeholder 3"/>
          <p:cNvSpPr>
            <a:spLocks noGrp="1"/>
          </p:cNvSpPr>
          <p:nvPr>
            <p:ph type="pic" sz="quarter" idx="11" hasCustomPrompt="1"/>
          </p:nvPr>
        </p:nvSpPr>
        <p:spPr>
          <a:xfrm>
            <a:off x="6096000" y="0"/>
            <a:ext cx="3225800" cy="4004441"/>
          </a:xfrm>
          <a:prstGeom prst="flowChartMerge">
            <a:avLst/>
          </a:prstGeom>
          <a:pattFill prst="pct5">
            <a:fgClr>
              <a:schemeClr val="bg1"/>
            </a:fgClr>
            <a:bgClr>
              <a:schemeClr val="bg2">
                <a:lumMod val="90000"/>
              </a:schemeClr>
            </a:bgClr>
          </a:pattFill>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Picture Icon or Drag Your Purpose Photo Here</a:t>
            </a:r>
          </a:p>
        </p:txBody>
      </p:sp>
      <p:sp>
        <p:nvSpPr>
          <p:cNvPr id="7" name="Picture Placeholder 3"/>
          <p:cNvSpPr>
            <a:spLocks noGrp="1"/>
          </p:cNvSpPr>
          <p:nvPr>
            <p:ph type="pic" sz="quarter" idx="12" hasCustomPrompt="1"/>
          </p:nvPr>
        </p:nvSpPr>
        <p:spPr>
          <a:xfrm>
            <a:off x="9537700" y="0"/>
            <a:ext cx="5343274" cy="6633029"/>
          </a:xfrm>
          <a:prstGeom prst="flowChartMerge">
            <a:avLst/>
          </a:prstGeom>
          <a:pattFill prst="pct5">
            <a:fgClr>
              <a:schemeClr val="bg1"/>
            </a:fgClr>
            <a:bgClr>
              <a:schemeClr val="bg2">
                <a:lumMod val="90000"/>
              </a:schemeClr>
            </a:bgClr>
          </a:pattFill>
        </p:spPr>
        <p:txBody>
          <a:bodyPr/>
          <a:lstStyle>
            <a:lvl1pPr marL="0" marR="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sz="1400"/>
            </a:lvl1pPr>
          </a:lstStyle>
          <a:p>
            <a:pPr marL="0" marR="0" lvl="0" indent="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a:t>Click Picture Icon or Drag Your Purpose Photo Here</a:t>
            </a:r>
          </a:p>
        </p:txBody>
      </p:sp>
    </p:spTree>
    <p:extLst>
      <p:ext uri="{BB962C8B-B14F-4D97-AF65-F5344CB8AC3E}">
        <p14:creationId xmlns:p14="http://schemas.microsoft.com/office/powerpoint/2010/main" val="342746493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5_Titl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BD28B193-A2C5-43BA-B93C-D84C4287E0E9}"/>
              </a:ext>
            </a:extLst>
          </p:cNvPr>
          <p:cNvSpPr>
            <a:spLocks noGrp="1"/>
          </p:cNvSpPr>
          <p:nvPr>
            <p:ph type="pic" sz="quarter" idx="14"/>
          </p:nvPr>
        </p:nvSpPr>
        <p:spPr>
          <a:xfrm>
            <a:off x="3" y="3"/>
            <a:ext cx="5799741" cy="6857999"/>
          </a:xfrm>
          <a:custGeom>
            <a:avLst/>
            <a:gdLst>
              <a:gd name="connsiteX0" fmla="*/ 0 w 5799741"/>
              <a:gd name="connsiteY0" fmla="*/ 0 h 6857999"/>
              <a:gd name="connsiteX1" fmla="*/ 5799741 w 5799741"/>
              <a:gd name="connsiteY1" fmla="*/ 0 h 6857999"/>
              <a:gd name="connsiteX2" fmla="*/ 5769327 w 5799741"/>
              <a:gd name="connsiteY2" fmla="*/ 77429 h 6857999"/>
              <a:gd name="connsiteX3" fmla="*/ 2665210 w 5799741"/>
              <a:gd name="connsiteY3" fmla="*/ 6637480 h 6857999"/>
              <a:gd name="connsiteX4" fmla="*/ 2534551 w 5799741"/>
              <a:gd name="connsiteY4" fmla="*/ 6832865 h 6857999"/>
              <a:gd name="connsiteX5" fmla="*/ 2508160 w 5799741"/>
              <a:gd name="connsiteY5" fmla="*/ 6857999 h 6857999"/>
              <a:gd name="connsiteX6" fmla="*/ 0 w 5799741"/>
              <a:gd name="connsiteY6" fmla="*/ 6857999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799741" h="6857999">
                <a:moveTo>
                  <a:pt x="0" y="0"/>
                </a:moveTo>
                <a:lnTo>
                  <a:pt x="5799741" y="0"/>
                </a:lnTo>
                <a:lnTo>
                  <a:pt x="5769327" y="77429"/>
                </a:lnTo>
                <a:cubicBezTo>
                  <a:pt x="4872006" y="1973764"/>
                  <a:pt x="3257796" y="5385139"/>
                  <a:pt x="2665210" y="6637480"/>
                </a:cubicBezTo>
                <a:cubicBezTo>
                  <a:pt x="2630935" y="6709910"/>
                  <a:pt x="2586672" y="6775469"/>
                  <a:pt x="2534551" y="6832865"/>
                </a:cubicBezTo>
                <a:lnTo>
                  <a:pt x="2508160" y="6857999"/>
                </a:lnTo>
                <a:lnTo>
                  <a:pt x="0" y="6857999"/>
                </a:lnTo>
                <a:close/>
              </a:path>
            </a:pathLst>
          </a:custGeom>
        </p:spPr>
        <p:txBody>
          <a:bodyPr wrap="square">
            <a:noAutofit/>
          </a:bodyPr>
          <a:lstStyle/>
          <a:p>
            <a:endParaRPr lang="en-US"/>
          </a:p>
        </p:txBody>
      </p:sp>
      <p:sp>
        <p:nvSpPr>
          <p:cNvPr id="2" name="Title 1">
            <a:extLst>
              <a:ext uri="{FF2B5EF4-FFF2-40B4-BE49-F238E27FC236}">
                <a16:creationId xmlns:a16="http://schemas.microsoft.com/office/drawing/2014/main" id="{7A573B6D-A556-4070-B3B7-A2365E631ED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973FE-C860-4650-8B22-C76ED67C5880}"/>
              </a:ext>
            </a:extLst>
          </p:cNvPr>
          <p:cNvSpPr>
            <a:spLocks noGrp="1"/>
          </p:cNvSpPr>
          <p:nvPr>
            <p:ph type="dt" sz="half" idx="10"/>
          </p:nvPr>
        </p:nvSpPr>
        <p:spPr/>
        <p:txBody>
          <a:bodyPr/>
          <a:lstStyle/>
          <a:p>
            <a:fld id="{38B364D8-3092-4CF1-B0CE-DE793961F18C}" type="datetimeFigureOut">
              <a:rPr lang="en-US" smtClean="0"/>
              <a:t>11/18/2025</a:t>
            </a:fld>
            <a:endParaRPr lang="en-US"/>
          </a:p>
        </p:txBody>
      </p:sp>
      <p:sp>
        <p:nvSpPr>
          <p:cNvPr id="4" name="Footer Placeholder 3">
            <a:extLst>
              <a:ext uri="{FF2B5EF4-FFF2-40B4-BE49-F238E27FC236}">
                <a16:creationId xmlns:a16="http://schemas.microsoft.com/office/drawing/2014/main" id="{551B0F1C-E37C-4CA4-A1E3-A5C305340FA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6542C3-8F70-47F4-A078-6E6F6FECB764}"/>
              </a:ext>
            </a:extLst>
          </p:cNvPr>
          <p:cNvSpPr>
            <a:spLocks noGrp="1"/>
          </p:cNvSpPr>
          <p:nvPr>
            <p:ph type="sldNum" sz="quarter" idx="12"/>
          </p:nvPr>
        </p:nvSpPr>
        <p:spPr/>
        <p:txBody>
          <a:bodyPr/>
          <a:lstStyle/>
          <a:p>
            <a:fld id="{6017E14E-ED9E-4313-B5B0-2B817B6C5839}" type="slidenum">
              <a:rPr lang="en-US" smtClean="0"/>
              <a:t>‹#›</a:t>
            </a:fld>
            <a:endParaRPr lang="en-US"/>
          </a:p>
        </p:txBody>
      </p:sp>
    </p:spTree>
    <p:extLst>
      <p:ext uri="{BB962C8B-B14F-4D97-AF65-F5344CB8AC3E}">
        <p14:creationId xmlns:p14="http://schemas.microsoft.com/office/powerpoint/2010/main" val="10819357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_Title Only">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id="{A9FD54FA-5275-423B-A39F-3619CD911CF5}"/>
              </a:ext>
            </a:extLst>
          </p:cNvPr>
          <p:cNvSpPr>
            <a:spLocks noGrp="1"/>
          </p:cNvSpPr>
          <p:nvPr>
            <p:ph type="pic" sz="quarter" idx="14"/>
          </p:nvPr>
        </p:nvSpPr>
        <p:spPr>
          <a:xfrm>
            <a:off x="6823588" y="1"/>
            <a:ext cx="5368413" cy="4777394"/>
          </a:xfrm>
          <a:custGeom>
            <a:avLst/>
            <a:gdLst>
              <a:gd name="connsiteX0" fmla="*/ 1114897 w 5368413"/>
              <a:gd name="connsiteY0" fmla="*/ 0 h 4777394"/>
              <a:gd name="connsiteX1" fmla="*/ 5368413 w 5368413"/>
              <a:gd name="connsiteY1" fmla="*/ 0 h 4777394"/>
              <a:gd name="connsiteX2" fmla="*/ 5368413 w 5368413"/>
              <a:gd name="connsiteY2" fmla="*/ 1744200 h 4777394"/>
              <a:gd name="connsiteX3" fmla="*/ 5316328 w 5368413"/>
              <a:gd name="connsiteY3" fmla="*/ 1948271 h 4777394"/>
              <a:gd name="connsiteX4" fmla="*/ 4653927 w 5368413"/>
              <a:gd name="connsiteY4" fmla="*/ 4543566 h 4777394"/>
              <a:gd name="connsiteX5" fmla="*/ 4653919 w 5368413"/>
              <a:gd name="connsiteY5" fmla="*/ 4543570 h 4777394"/>
              <a:gd name="connsiteX6" fmla="*/ 4446170 w 5368413"/>
              <a:gd name="connsiteY6" fmla="*/ 4777067 h 4777394"/>
              <a:gd name="connsiteX7" fmla="*/ 1486101 w 5368413"/>
              <a:gd name="connsiteY7" fmla="*/ 4557374 h 4777394"/>
              <a:gd name="connsiteX8" fmla="*/ 1448019 w 5368413"/>
              <a:gd name="connsiteY8" fmla="*/ 4554548 h 4777394"/>
              <a:gd name="connsiteX9" fmla="*/ 1448018 w 5368413"/>
              <a:gd name="connsiteY9" fmla="*/ 4554549 h 4777394"/>
              <a:gd name="connsiteX10" fmla="*/ 1333502 w 5368413"/>
              <a:gd name="connsiteY10" fmla="*/ 4546049 h 4777394"/>
              <a:gd name="connsiteX11" fmla="*/ 211406 w 5368413"/>
              <a:gd name="connsiteY11" fmla="*/ 4462768 h 4777394"/>
              <a:gd name="connsiteX12" fmla="*/ 29556 w 5368413"/>
              <a:gd name="connsiteY12" fmla="*/ 4258720 h 4777394"/>
              <a:gd name="connsiteX13" fmla="*/ 25152 w 5368413"/>
              <a:gd name="connsiteY13" fmla="*/ 3864100 h 4777394"/>
              <a:gd name="connsiteX14" fmla="*/ 571940 w 5368413"/>
              <a:gd name="connsiteY14" fmla="*/ 1925256 h 4777394"/>
              <a:gd name="connsiteX15" fmla="*/ 1114377 w 5368413"/>
              <a:gd name="connsiteY15" fmla="*/ 1843 h 47773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368413" h="4777394">
                <a:moveTo>
                  <a:pt x="1114897" y="0"/>
                </a:moveTo>
                <a:lnTo>
                  <a:pt x="5368413" y="0"/>
                </a:lnTo>
                <a:lnTo>
                  <a:pt x="5368413" y="1744200"/>
                </a:lnTo>
                <a:lnTo>
                  <a:pt x="5316328" y="1948271"/>
                </a:lnTo>
                <a:lnTo>
                  <a:pt x="4653927" y="4543566"/>
                </a:lnTo>
                <a:cubicBezTo>
                  <a:pt x="4653924" y="4543567"/>
                  <a:pt x="4653921" y="4543569"/>
                  <a:pt x="4653919" y="4543570"/>
                </a:cubicBezTo>
                <a:cubicBezTo>
                  <a:pt x="4616107" y="4691717"/>
                  <a:pt x="4534345" y="4783611"/>
                  <a:pt x="4446170" y="4777067"/>
                </a:cubicBezTo>
                <a:lnTo>
                  <a:pt x="1486101" y="4557374"/>
                </a:lnTo>
                <a:lnTo>
                  <a:pt x="1448019" y="4554548"/>
                </a:lnTo>
                <a:lnTo>
                  <a:pt x="1448018" y="4554549"/>
                </a:lnTo>
                <a:lnTo>
                  <a:pt x="1333502" y="4546049"/>
                </a:lnTo>
                <a:lnTo>
                  <a:pt x="211406" y="4462768"/>
                </a:lnTo>
                <a:cubicBezTo>
                  <a:pt x="135970" y="4457171"/>
                  <a:pt x="67339" y="4380162"/>
                  <a:pt x="29556" y="4258720"/>
                </a:cubicBezTo>
                <a:cubicBezTo>
                  <a:pt x="-8223" y="4137278"/>
                  <a:pt x="-9886" y="3988344"/>
                  <a:pt x="25152" y="3864100"/>
                </a:cubicBezTo>
                <a:lnTo>
                  <a:pt x="571940" y="1925256"/>
                </a:lnTo>
                <a:lnTo>
                  <a:pt x="1114377" y="1843"/>
                </a:lnTo>
                <a:close/>
              </a:path>
            </a:pathLst>
          </a:custGeom>
        </p:spPr>
        <p:txBody>
          <a:bodyPr wrap="square">
            <a:noAutofit/>
          </a:bodyPr>
          <a:lstStyle/>
          <a:p>
            <a:endParaRPr lang="en-US"/>
          </a:p>
        </p:txBody>
      </p:sp>
      <p:sp>
        <p:nvSpPr>
          <p:cNvPr id="2" name="Title 1">
            <a:extLst>
              <a:ext uri="{FF2B5EF4-FFF2-40B4-BE49-F238E27FC236}">
                <a16:creationId xmlns:a16="http://schemas.microsoft.com/office/drawing/2014/main" id="{7A573B6D-A556-4070-B3B7-A2365E631ED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973FE-C860-4650-8B22-C76ED67C5880}"/>
              </a:ext>
            </a:extLst>
          </p:cNvPr>
          <p:cNvSpPr>
            <a:spLocks noGrp="1"/>
          </p:cNvSpPr>
          <p:nvPr>
            <p:ph type="dt" sz="half" idx="10"/>
          </p:nvPr>
        </p:nvSpPr>
        <p:spPr/>
        <p:txBody>
          <a:bodyPr/>
          <a:lstStyle/>
          <a:p>
            <a:fld id="{38B364D8-3092-4CF1-B0CE-DE793961F18C}" type="datetimeFigureOut">
              <a:rPr lang="en-US" smtClean="0"/>
              <a:t>11/18/2025</a:t>
            </a:fld>
            <a:endParaRPr lang="en-US"/>
          </a:p>
        </p:txBody>
      </p:sp>
      <p:sp>
        <p:nvSpPr>
          <p:cNvPr id="4" name="Footer Placeholder 3">
            <a:extLst>
              <a:ext uri="{FF2B5EF4-FFF2-40B4-BE49-F238E27FC236}">
                <a16:creationId xmlns:a16="http://schemas.microsoft.com/office/drawing/2014/main" id="{551B0F1C-E37C-4CA4-A1E3-A5C305340FA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6542C3-8F70-47F4-A078-6E6F6FECB764}"/>
              </a:ext>
            </a:extLst>
          </p:cNvPr>
          <p:cNvSpPr>
            <a:spLocks noGrp="1"/>
          </p:cNvSpPr>
          <p:nvPr>
            <p:ph type="sldNum" sz="quarter" idx="12"/>
          </p:nvPr>
        </p:nvSpPr>
        <p:spPr/>
        <p:txBody>
          <a:bodyPr/>
          <a:lstStyle/>
          <a:p>
            <a:fld id="{6017E14E-ED9E-4313-B5B0-2B817B6C5839}" type="slidenum">
              <a:rPr lang="en-US" smtClean="0"/>
              <a:t>‹#›</a:t>
            </a:fld>
            <a:endParaRPr lang="en-US"/>
          </a:p>
        </p:txBody>
      </p:sp>
    </p:spTree>
    <p:extLst>
      <p:ext uri="{BB962C8B-B14F-4D97-AF65-F5344CB8AC3E}">
        <p14:creationId xmlns:p14="http://schemas.microsoft.com/office/powerpoint/2010/main" val="7218627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2_Title Only">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BD860CF8-1F60-4767-ADF1-18BE20A3AD5E}"/>
              </a:ext>
            </a:extLst>
          </p:cNvPr>
          <p:cNvSpPr>
            <a:spLocks noGrp="1"/>
          </p:cNvSpPr>
          <p:nvPr>
            <p:ph type="pic" sz="quarter" idx="16"/>
          </p:nvPr>
        </p:nvSpPr>
        <p:spPr>
          <a:xfrm>
            <a:off x="6585995" y="4652196"/>
            <a:ext cx="5606005" cy="2205804"/>
          </a:xfrm>
          <a:custGeom>
            <a:avLst/>
            <a:gdLst>
              <a:gd name="connsiteX0" fmla="*/ 3467304 w 5606005"/>
              <a:gd name="connsiteY0" fmla="*/ 659 h 2205804"/>
              <a:gd name="connsiteX1" fmla="*/ 3798244 w 5606005"/>
              <a:gd name="connsiteY1" fmla="*/ 60015 h 2205804"/>
              <a:gd name="connsiteX2" fmla="*/ 5549551 w 5606005"/>
              <a:gd name="connsiteY2" fmla="*/ 656911 h 2205804"/>
              <a:gd name="connsiteX3" fmla="*/ 5606005 w 5606005"/>
              <a:gd name="connsiteY3" fmla="*/ 676152 h 2205804"/>
              <a:gd name="connsiteX4" fmla="*/ 5606005 w 5606005"/>
              <a:gd name="connsiteY4" fmla="*/ 2205804 h 2205804"/>
              <a:gd name="connsiteX5" fmla="*/ 0 w 5606005"/>
              <a:gd name="connsiteY5" fmla="*/ 2205804 h 2205804"/>
              <a:gd name="connsiteX6" fmla="*/ 2927496 w 5606005"/>
              <a:gd name="connsiteY6" fmla="*/ 113470 h 2205804"/>
              <a:gd name="connsiteX7" fmla="*/ 3355336 w 5606005"/>
              <a:gd name="connsiteY7" fmla="*/ 2221 h 2205804"/>
              <a:gd name="connsiteX8" fmla="*/ 3467304 w 5606005"/>
              <a:gd name="connsiteY8" fmla="*/ 659 h 2205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606005" h="2205804">
                <a:moveTo>
                  <a:pt x="3467304" y="659"/>
                </a:moveTo>
                <a:cubicBezTo>
                  <a:pt x="3579390" y="4401"/>
                  <a:pt x="3691296" y="24088"/>
                  <a:pt x="3798244" y="60015"/>
                </a:cubicBezTo>
                <a:lnTo>
                  <a:pt x="5549551" y="656911"/>
                </a:lnTo>
                <a:lnTo>
                  <a:pt x="5606005" y="676152"/>
                </a:lnTo>
                <a:lnTo>
                  <a:pt x="5606005" y="2205804"/>
                </a:lnTo>
                <a:lnTo>
                  <a:pt x="0" y="2205804"/>
                </a:lnTo>
                <a:lnTo>
                  <a:pt x="2927496" y="113470"/>
                </a:lnTo>
                <a:cubicBezTo>
                  <a:pt x="3060052" y="48676"/>
                  <a:pt x="3206440" y="11362"/>
                  <a:pt x="3355336" y="2221"/>
                </a:cubicBezTo>
                <a:cubicBezTo>
                  <a:pt x="3392561" y="-64"/>
                  <a:pt x="3429943" y="-588"/>
                  <a:pt x="3467304" y="659"/>
                </a:cubicBezTo>
                <a:close/>
              </a:path>
            </a:pathLst>
          </a:custGeom>
        </p:spPr>
        <p:txBody>
          <a:bodyPr wrap="square">
            <a:noAutofit/>
          </a:bodyPr>
          <a:lstStyle/>
          <a:p>
            <a:endParaRPr lang="en-US"/>
          </a:p>
        </p:txBody>
      </p:sp>
      <p:sp>
        <p:nvSpPr>
          <p:cNvPr id="12" name="Picture Placeholder 11">
            <a:extLst>
              <a:ext uri="{FF2B5EF4-FFF2-40B4-BE49-F238E27FC236}">
                <a16:creationId xmlns:a16="http://schemas.microsoft.com/office/drawing/2014/main" id="{12C83233-E6FF-40D1-9ACC-6902A40B2E30}"/>
              </a:ext>
            </a:extLst>
          </p:cNvPr>
          <p:cNvSpPr>
            <a:spLocks noGrp="1"/>
          </p:cNvSpPr>
          <p:nvPr>
            <p:ph type="pic" sz="quarter" idx="15"/>
          </p:nvPr>
        </p:nvSpPr>
        <p:spPr>
          <a:xfrm>
            <a:off x="3665845" y="787079"/>
            <a:ext cx="4022243" cy="3401589"/>
          </a:xfrm>
          <a:custGeom>
            <a:avLst/>
            <a:gdLst>
              <a:gd name="connsiteX0" fmla="*/ 0 w 4022243"/>
              <a:gd name="connsiteY0" fmla="*/ 0 h 3401589"/>
              <a:gd name="connsiteX1" fmla="*/ 3510965 w 4022243"/>
              <a:gd name="connsiteY1" fmla="*/ 1301592 h 3401589"/>
              <a:gd name="connsiteX2" fmla="*/ 4022243 w 4022243"/>
              <a:gd name="connsiteY2" fmla="*/ 3401589 h 3401589"/>
              <a:gd name="connsiteX3" fmla="*/ 248295 w 4022243"/>
              <a:gd name="connsiteY3" fmla="*/ 3067292 h 3401589"/>
            </a:gdLst>
            <a:ahLst/>
            <a:cxnLst>
              <a:cxn ang="0">
                <a:pos x="connsiteX0" y="connsiteY0"/>
              </a:cxn>
              <a:cxn ang="0">
                <a:pos x="connsiteX1" y="connsiteY1"/>
              </a:cxn>
              <a:cxn ang="0">
                <a:pos x="connsiteX2" y="connsiteY2"/>
              </a:cxn>
              <a:cxn ang="0">
                <a:pos x="connsiteX3" y="connsiteY3"/>
              </a:cxn>
            </a:cxnLst>
            <a:rect l="l" t="t" r="r" b="b"/>
            <a:pathLst>
              <a:path w="4022243" h="3401589">
                <a:moveTo>
                  <a:pt x="0" y="0"/>
                </a:moveTo>
                <a:lnTo>
                  <a:pt x="3510965" y="1301592"/>
                </a:lnTo>
                <a:lnTo>
                  <a:pt x="4022243" y="3401589"/>
                </a:lnTo>
                <a:lnTo>
                  <a:pt x="248295" y="3067292"/>
                </a:lnTo>
                <a:close/>
              </a:path>
            </a:pathLst>
          </a:custGeom>
        </p:spPr>
        <p:txBody>
          <a:bodyPr wrap="square">
            <a:noAutofit/>
          </a:bodyPr>
          <a:lstStyle/>
          <a:p>
            <a:endParaRPr lang="en-US"/>
          </a:p>
        </p:txBody>
      </p:sp>
      <p:sp>
        <p:nvSpPr>
          <p:cNvPr id="10" name="Picture Placeholder 9">
            <a:extLst>
              <a:ext uri="{FF2B5EF4-FFF2-40B4-BE49-F238E27FC236}">
                <a16:creationId xmlns:a16="http://schemas.microsoft.com/office/drawing/2014/main" id="{EC6A55E0-9161-45EC-8DBE-3C9E260E883C}"/>
              </a:ext>
            </a:extLst>
          </p:cNvPr>
          <p:cNvSpPr>
            <a:spLocks noGrp="1"/>
          </p:cNvSpPr>
          <p:nvPr>
            <p:ph type="pic" sz="quarter" idx="14"/>
          </p:nvPr>
        </p:nvSpPr>
        <p:spPr>
          <a:xfrm>
            <a:off x="1" y="2"/>
            <a:ext cx="7676941" cy="3020658"/>
          </a:xfrm>
          <a:custGeom>
            <a:avLst/>
            <a:gdLst>
              <a:gd name="connsiteX0" fmla="*/ 0 w 7676941"/>
              <a:gd name="connsiteY0" fmla="*/ 0 h 3020658"/>
              <a:gd name="connsiteX1" fmla="*/ 7676941 w 7676941"/>
              <a:gd name="connsiteY1" fmla="*/ 0 h 3020658"/>
              <a:gd name="connsiteX2" fmla="*/ 3667987 w 7676941"/>
              <a:gd name="connsiteY2" fmla="*/ 2865270 h 3020658"/>
              <a:gd name="connsiteX3" fmla="*/ 3082097 w 7676941"/>
              <a:gd name="connsiteY3" fmla="*/ 3017616 h 3020658"/>
              <a:gd name="connsiteX4" fmla="*/ 2475572 w 7676941"/>
              <a:gd name="connsiteY4" fmla="*/ 2938473 h 3020658"/>
              <a:gd name="connsiteX5" fmla="*/ 77309 w 7676941"/>
              <a:gd name="connsiteY5" fmla="*/ 2121076 h 3020658"/>
              <a:gd name="connsiteX6" fmla="*/ 0 w 7676941"/>
              <a:gd name="connsiteY6" fmla="*/ 2094727 h 30206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676941" h="3020658">
                <a:moveTo>
                  <a:pt x="0" y="0"/>
                </a:moveTo>
                <a:lnTo>
                  <a:pt x="7676941" y="0"/>
                </a:lnTo>
                <a:lnTo>
                  <a:pt x="3667987" y="2865270"/>
                </a:lnTo>
                <a:cubicBezTo>
                  <a:pt x="3486463" y="2954000"/>
                  <a:pt x="3285997" y="3005099"/>
                  <a:pt x="3082097" y="3017616"/>
                </a:cubicBezTo>
                <a:cubicBezTo>
                  <a:pt x="2878193" y="3030134"/>
                  <a:pt x="2670849" y="3004071"/>
                  <a:pt x="2475572" y="2938473"/>
                </a:cubicBezTo>
                <a:lnTo>
                  <a:pt x="77309" y="2121076"/>
                </a:lnTo>
                <a:lnTo>
                  <a:pt x="0" y="2094727"/>
                </a:lnTo>
                <a:close/>
              </a:path>
            </a:pathLst>
          </a:custGeom>
        </p:spPr>
        <p:txBody>
          <a:bodyPr wrap="square">
            <a:noAutofit/>
          </a:bodyPr>
          <a:lstStyle/>
          <a:p>
            <a:endParaRPr lang="en-US"/>
          </a:p>
        </p:txBody>
      </p:sp>
      <p:sp>
        <p:nvSpPr>
          <p:cNvPr id="2" name="Title 1">
            <a:extLst>
              <a:ext uri="{FF2B5EF4-FFF2-40B4-BE49-F238E27FC236}">
                <a16:creationId xmlns:a16="http://schemas.microsoft.com/office/drawing/2014/main" id="{7A573B6D-A556-4070-B3B7-A2365E631ED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973FE-C860-4650-8B22-C76ED67C5880}"/>
              </a:ext>
            </a:extLst>
          </p:cNvPr>
          <p:cNvSpPr>
            <a:spLocks noGrp="1"/>
          </p:cNvSpPr>
          <p:nvPr>
            <p:ph type="dt" sz="half" idx="10"/>
          </p:nvPr>
        </p:nvSpPr>
        <p:spPr/>
        <p:txBody>
          <a:bodyPr/>
          <a:lstStyle/>
          <a:p>
            <a:fld id="{38B364D8-3092-4CF1-B0CE-DE793961F18C}" type="datetimeFigureOut">
              <a:rPr lang="en-US" smtClean="0"/>
              <a:t>11/18/2025</a:t>
            </a:fld>
            <a:endParaRPr lang="en-US"/>
          </a:p>
        </p:txBody>
      </p:sp>
      <p:sp>
        <p:nvSpPr>
          <p:cNvPr id="4" name="Footer Placeholder 3">
            <a:extLst>
              <a:ext uri="{FF2B5EF4-FFF2-40B4-BE49-F238E27FC236}">
                <a16:creationId xmlns:a16="http://schemas.microsoft.com/office/drawing/2014/main" id="{551B0F1C-E37C-4CA4-A1E3-A5C305340FA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6542C3-8F70-47F4-A078-6E6F6FECB764}"/>
              </a:ext>
            </a:extLst>
          </p:cNvPr>
          <p:cNvSpPr>
            <a:spLocks noGrp="1"/>
          </p:cNvSpPr>
          <p:nvPr>
            <p:ph type="sldNum" sz="quarter" idx="12"/>
          </p:nvPr>
        </p:nvSpPr>
        <p:spPr/>
        <p:txBody>
          <a:bodyPr/>
          <a:lstStyle/>
          <a:p>
            <a:fld id="{6017E14E-ED9E-4313-B5B0-2B817B6C5839}" type="slidenum">
              <a:rPr lang="en-US" smtClean="0"/>
              <a:t>‹#›</a:t>
            </a:fld>
            <a:endParaRPr lang="en-US"/>
          </a:p>
        </p:txBody>
      </p:sp>
    </p:spTree>
    <p:extLst>
      <p:ext uri="{BB962C8B-B14F-4D97-AF65-F5344CB8AC3E}">
        <p14:creationId xmlns:p14="http://schemas.microsoft.com/office/powerpoint/2010/main" val="3755856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8A1069FB-4D9B-4A4D-A0E7-9486BC8C1785}"/>
              </a:ext>
            </a:extLst>
          </p:cNvPr>
          <p:cNvSpPr>
            <a:spLocks noGrp="1"/>
          </p:cNvSpPr>
          <p:nvPr>
            <p:ph type="pic" sz="quarter" idx="14"/>
          </p:nvPr>
        </p:nvSpPr>
        <p:spPr>
          <a:xfrm>
            <a:off x="4692652" y="1146629"/>
            <a:ext cx="2896868" cy="4564748"/>
          </a:xfrm>
          <a:custGeom>
            <a:avLst/>
            <a:gdLst>
              <a:gd name="connsiteX0" fmla="*/ 40730 w 2896868"/>
              <a:gd name="connsiteY0" fmla="*/ 0 h 4564748"/>
              <a:gd name="connsiteX1" fmla="*/ 2856138 w 2896868"/>
              <a:gd name="connsiteY1" fmla="*/ 0 h 4564748"/>
              <a:gd name="connsiteX2" fmla="*/ 2896868 w 2896868"/>
              <a:gd name="connsiteY2" fmla="*/ 40730 h 4564748"/>
              <a:gd name="connsiteX3" fmla="*/ 2896868 w 2896868"/>
              <a:gd name="connsiteY3" fmla="*/ 4524018 h 4564748"/>
              <a:gd name="connsiteX4" fmla="*/ 2856138 w 2896868"/>
              <a:gd name="connsiteY4" fmla="*/ 4564748 h 4564748"/>
              <a:gd name="connsiteX5" fmla="*/ 40730 w 2896868"/>
              <a:gd name="connsiteY5" fmla="*/ 4564748 h 4564748"/>
              <a:gd name="connsiteX6" fmla="*/ 0 w 2896868"/>
              <a:gd name="connsiteY6" fmla="*/ 4524018 h 4564748"/>
              <a:gd name="connsiteX7" fmla="*/ 0 w 2896868"/>
              <a:gd name="connsiteY7" fmla="*/ 40730 h 4564748"/>
              <a:gd name="connsiteX8" fmla="*/ 40730 w 2896868"/>
              <a:gd name="connsiteY8" fmla="*/ 0 h 4564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896868" h="4564748">
                <a:moveTo>
                  <a:pt x="40730" y="0"/>
                </a:moveTo>
                <a:lnTo>
                  <a:pt x="2856138" y="0"/>
                </a:lnTo>
                <a:cubicBezTo>
                  <a:pt x="2878633" y="0"/>
                  <a:pt x="2896868" y="18235"/>
                  <a:pt x="2896868" y="40730"/>
                </a:cubicBezTo>
                <a:lnTo>
                  <a:pt x="2896868" y="4524018"/>
                </a:lnTo>
                <a:cubicBezTo>
                  <a:pt x="2896868" y="4546513"/>
                  <a:pt x="2878633" y="4564748"/>
                  <a:pt x="2856138" y="4564748"/>
                </a:cubicBezTo>
                <a:lnTo>
                  <a:pt x="40730" y="4564748"/>
                </a:lnTo>
                <a:cubicBezTo>
                  <a:pt x="18235" y="4564748"/>
                  <a:pt x="0" y="4546513"/>
                  <a:pt x="0" y="4524018"/>
                </a:cubicBezTo>
                <a:lnTo>
                  <a:pt x="0" y="40730"/>
                </a:lnTo>
                <a:cubicBezTo>
                  <a:pt x="0" y="18235"/>
                  <a:pt x="18235" y="0"/>
                  <a:pt x="40730" y="0"/>
                </a:cubicBezTo>
                <a:close/>
              </a:path>
            </a:pathLst>
          </a:custGeom>
        </p:spPr>
        <p:txBody>
          <a:bodyPr wrap="square">
            <a:noAutofit/>
          </a:bodyPr>
          <a:lstStyle/>
          <a:p>
            <a:endParaRPr lang="en-US"/>
          </a:p>
        </p:txBody>
      </p:sp>
      <p:sp>
        <p:nvSpPr>
          <p:cNvPr id="2" name="Title 1">
            <a:extLst>
              <a:ext uri="{FF2B5EF4-FFF2-40B4-BE49-F238E27FC236}">
                <a16:creationId xmlns:a16="http://schemas.microsoft.com/office/drawing/2014/main" id="{7A573B6D-A556-4070-B3B7-A2365E631ED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FF973FE-C860-4650-8B22-C76ED67C5880}"/>
              </a:ext>
            </a:extLst>
          </p:cNvPr>
          <p:cNvSpPr>
            <a:spLocks noGrp="1"/>
          </p:cNvSpPr>
          <p:nvPr>
            <p:ph type="dt" sz="half" idx="10"/>
          </p:nvPr>
        </p:nvSpPr>
        <p:spPr/>
        <p:txBody>
          <a:bodyPr/>
          <a:lstStyle/>
          <a:p>
            <a:fld id="{38B364D8-3092-4CF1-B0CE-DE793961F18C}" type="datetimeFigureOut">
              <a:rPr lang="en-US" smtClean="0"/>
              <a:t>11/18/2025</a:t>
            </a:fld>
            <a:endParaRPr lang="en-US"/>
          </a:p>
        </p:txBody>
      </p:sp>
      <p:sp>
        <p:nvSpPr>
          <p:cNvPr id="4" name="Footer Placeholder 3">
            <a:extLst>
              <a:ext uri="{FF2B5EF4-FFF2-40B4-BE49-F238E27FC236}">
                <a16:creationId xmlns:a16="http://schemas.microsoft.com/office/drawing/2014/main" id="{551B0F1C-E37C-4CA4-A1E3-A5C305340FA0}"/>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66542C3-8F70-47F4-A078-6E6F6FECB764}"/>
              </a:ext>
            </a:extLst>
          </p:cNvPr>
          <p:cNvSpPr>
            <a:spLocks noGrp="1"/>
          </p:cNvSpPr>
          <p:nvPr>
            <p:ph type="sldNum" sz="quarter" idx="12"/>
          </p:nvPr>
        </p:nvSpPr>
        <p:spPr/>
        <p:txBody>
          <a:bodyPr/>
          <a:lstStyle/>
          <a:p>
            <a:fld id="{6017E14E-ED9E-4313-B5B0-2B817B6C5839}" type="slidenum">
              <a:rPr lang="en-US" smtClean="0"/>
              <a:t>‹#›</a:t>
            </a:fld>
            <a:endParaRPr lang="en-US"/>
          </a:p>
        </p:txBody>
      </p:sp>
    </p:spTree>
    <p:extLst>
      <p:ext uri="{BB962C8B-B14F-4D97-AF65-F5344CB8AC3E}">
        <p14:creationId xmlns:p14="http://schemas.microsoft.com/office/powerpoint/2010/main" val="8005492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50D4685-87E9-4501-86DC-D6F613324B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DC0875D2-97AB-4C79-9F8F-88884F34B5A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0C76A46-3D03-47DD-8173-C4AD80CD170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4743F0-C288-4A41-8F12-77E316943AE3}" type="datetimeFigureOut">
              <a:rPr lang="en-IN" smtClean="0"/>
              <a:t>18-11-2025</a:t>
            </a:fld>
            <a:endParaRPr lang="en-IN"/>
          </a:p>
        </p:txBody>
      </p:sp>
      <p:sp>
        <p:nvSpPr>
          <p:cNvPr id="5" name="Footer Placeholder 4">
            <a:extLst>
              <a:ext uri="{FF2B5EF4-FFF2-40B4-BE49-F238E27FC236}">
                <a16:creationId xmlns:a16="http://schemas.microsoft.com/office/drawing/2014/main" id="{1AC5754A-F80A-4B17-81AF-E6ED28AC214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N"/>
          </a:p>
        </p:txBody>
      </p:sp>
      <p:sp>
        <p:nvSpPr>
          <p:cNvPr id="6" name="Slide Number Placeholder 5">
            <a:extLst>
              <a:ext uri="{FF2B5EF4-FFF2-40B4-BE49-F238E27FC236}">
                <a16:creationId xmlns:a16="http://schemas.microsoft.com/office/drawing/2014/main" id="{DCA6D1E6-463E-4F92-8BB2-20EFDEB49F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A3DD1D-2F19-4F94-91F4-955C3884EF4F}" type="slidenum">
              <a:rPr lang="en-IN" smtClean="0"/>
              <a:t>‹#›</a:t>
            </a:fld>
            <a:endParaRPr lang="en-IN"/>
          </a:p>
        </p:txBody>
      </p:sp>
    </p:spTree>
    <p:extLst>
      <p:ext uri="{BB962C8B-B14F-4D97-AF65-F5344CB8AC3E}">
        <p14:creationId xmlns:p14="http://schemas.microsoft.com/office/powerpoint/2010/main" val="1465959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4092" r:id="rId12"/>
    <p:sldLayoutId id="2147484094" r:id="rId13"/>
    <p:sldLayoutId id="2147484096" r:id="rId14"/>
    <p:sldLayoutId id="2147484099" r:id="rId15"/>
    <p:sldLayoutId id="214748410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sv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3.png"/><Relationship Id="rId3" Type="http://schemas.openxmlformats.org/officeDocument/2006/relationships/image" Target="../media/image9.bin"/><Relationship Id="rId7" Type="http://schemas.openxmlformats.org/officeDocument/2006/relationships/hyperlink" Target="https://www.linkedin.com/company/it-company-co" TargetMode="External"/><Relationship Id="rId12" Type="http://schemas.openxmlformats.org/officeDocument/2006/relationships/hyperlink" Target="https://www.youtube.com/c/ITCompany" TargetMode="External"/><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hyperlink" Target="https://twitter.com/ITCompany_Co" TargetMode="External"/><Relationship Id="rId11" Type="http://schemas.openxmlformats.org/officeDocument/2006/relationships/hyperlink" Target="https://www.facebook.com/ITCompany.services/" TargetMode="External"/><Relationship Id="rId5" Type="http://schemas.openxmlformats.org/officeDocument/2006/relationships/image" Target="../media/image7.png"/><Relationship Id="rId10" Type="http://schemas.openxmlformats.org/officeDocument/2006/relationships/image" Target="../media/image12.png"/><Relationship Id="rId4" Type="http://schemas.openxmlformats.org/officeDocument/2006/relationships/image" Target="../media/image10.png"/><Relationship Id="rId9" Type="http://schemas.openxmlformats.org/officeDocument/2006/relationships/hyperlink" Target="https://www.instagram.com/itcompany.services/" TargetMode="External"/><Relationship Id="rId14"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20.svg"/><Relationship Id="rId13" Type="http://schemas.openxmlformats.org/officeDocument/2006/relationships/image" Target="../media/image12.png"/><Relationship Id="rId18" Type="http://schemas.openxmlformats.org/officeDocument/2006/relationships/image" Target="../media/image8.png"/><Relationship Id="rId3" Type="http://schemas.openxmlformats.org/officeDocument/2006/relationships/image" Target="../media/image15.png"/><Relationship Id="rId7" Type="http://schemas.openxmlformats.org/officeDocument/2006/relationships/image" Target="../media/image19.png"/><Relationship Id="rId12" Type="http://schemas.openxmlformats.org/officeDocument/2006/relationships/hyperlink" Target="https://www.instagram.com/itcompany.services/" TargetMode="External"/><Relationship Id="rId17" Type="http://schemas.openxmlformats.org/officeDocument/2006/relationships/image" Target="../media/image10.png"/><Relationship Id="rId2" Type="http://schemas.openxmlformats.org/officeDocument/2006/relationships/image" Target="../media/image14.png"/><Relationship Id="rId16" Type="http://schemas.openxmlformats.org/officeDocument/2006/relationships/image" Target="../media/image13.png"/><Relationship Id="rId1" Type="http://schemas.openxmlformats.org/officeDocument/2006/relationships/slideLayout" Target="../slideLayouts/slideLayout7.xml"/><Relationship Id="rId6" Type="http://schemas.openxmlformats.org/officeDocument/2006/relationships/image" Target="../media/image18.svg"/><Relationship Id="rId11" Type="http://schemas.openxmlformats.org/officeDocument/2006/relationships/image" Target="../media/image11.png"/><Relationship Id="rId5" Type="http://schemas.openxmlformats.org/officeDocument/2006/relationships/image" Target="../media/image17.png"/><Relationship Id="rId15" Type="http://schemas.openxmlformats.org/officeDocument/2006/relationships/hyperlink" Target="https://www.youtube.com/c/ITCompany" TargetMode="External"/><Relationship Id="rId10" Type="http://schemas.openxmlformats.org/officeDocument/2006/relationships/hyperlink" Target="https://www.linkedin.com/company/it-company-co" TargetMode="External"/><Relationship Id="rId4" Type="http://schemas.openxmlformats.org/officeDocument/2006/relationships/image" Target="../media/image16.svg"/><Relationship Id="rId9" Type="http://schemas.openxmlformats.org/officeDocument/2006/relationships/hyperlink" Target="https://twitter.com/ITCompany_Co" TargetMode="External"/><Relationship Id="rId14" Type="http://schemas.openxmlformats.org/officeDocument/2006/relationships/hyperlink" Target="https://www.facebook.com/ITCompany.services/"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25.svg"/><Relationship Id="rId13" Type="http://schemas.openxmlformats.org/officeDocument/2006/relationships/image" Target="../media/image30.png"/><Relationship Id="rId18" Type="http://schemas.openxmlformats.org/officeDocument/2006/relationships/hyperlink" Target="https://www.linkedin.com/company/it-company-co" TargetMode="External"/><Relationship Id="rId3" Type="http://schemas.openxmlformats.org/officeDocument/2006/relationships/image" Target="../media/image21.jpeg"/><Relationship Id="rId21" Type="http://schemas.openxmlformats.org/officeDocument/2006/relationships/image" Target="../media/image12.png"/><Relationship Id="rId7" Type="http://schemas.openxmlformats.org/officeDocument/2006/relationships/image" Target="../media/image24.png"/><Relationship Id="rId12" Type="http://schemas.openxmlformats.org/officeDocument/2006/relationships/image" Target="../media/image29.svg"/><Relationship Id="rId17" Type="http://schemas.openxmlformats.org/officeDocument/2006/relationships/hyperlink" Target="https://twitter.com/ITCompany_Co" TargetMode="External"/><Relationship Id="rId25" Type="http://schemas.openxmlformats.org/officeDocument/2006/relationships/image" Target="../media/image8.png"/><Relationship Id="rId2" Type="http://schemas.openxmlformats.org/officeDocument/2006/relationships/notesSlide" Target="../notesSlides/notesSlide2.xml"/><Relationship Id="rId16" Type="http://schemas.openxmlformats.org/officeDocument/2006/relationships/image" Target="../media/image7.png"/><Relationship Id="rId20" Type="http://schemas.openxmlformats.org/officeDocument/2006/relationships/hyperlink" Target="https://www.instagram.com/itcompany.services/" TargetMode="External"/><Relationship Id="rId1" Type="http://schemas.openxmlformats.org/officeDocument/2006/relationships/slideLayout" Target="../slideLayouts/slideLayout14.xml"/><Relationship Id="rId6" Type="http://schemas.openxmlformats.org/officeDocument/2006/relationships/image" Target="../media/image23.svg"/><Relationship Id="rId11" Type="http://schemas.openxmlformats.org/officeDocument/2006/relationships/image" Target="../media/image28.png"/><Relationship Id="rId24" Type="http://schemas.openxmlformats.org/officeDocument/2006/relationships/image" Target="../media/image13.png"/><Relationship Id="rId5" Type="http://schemas.openxmlformats.org/officeDocument/2006/relationships/image" Target="../media/image22.png"/><Relationship Id="rId15" Type="http://schemas.openxmlformats.org/officeDocument/2006/relationships/image" Target="../media/image10.png"/><Relationship Id="rId23" Type="http://schemas.openxmlformats.org/officeDocument/2006/relationships/hyperlink" Target="https://www.youtube.com/c/ITCompany" TargetMode="External"/><Relationship Id="rId10" Type="http://schemas.openxmlformats.org/officeDocument/2006/relationships/image" Target="../media/image27.svg"/><Relationship Id="rId19" Type="http://schemas.openxmlformats.org/officeDocument/2006/relationships/image" Target="../media/image11.png"/><Relationship Id="rId4" Type="http://schemas.openxmlformats.org/officeDocument/2006/relationships/hyperlink" Target="https://pxhere.com/en/photo/1443793" TargetMode="External"/><Relationship Id="rId9" Type="http://schemas.openxmlformats.org/officeDocument/2006/relationships/image" Target="../media/image26.png"/><Relationship Id="rId14" Type="http://schemas.openxmlformats.org/officeDocument/2006/relationships/image" Target="../media/image31.svg"/><Relationship Id="rId22" Type="http://schemas.openxmlformats.org/officeDocument/2006/relationships/hyperlink" Target="https://www.facebook.com/ITCompany.services/"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2.svg"/><Relationship Id="rId2" Type="http://schemas.openxmlformats.org/officeDocument/2006/relationships/image" Target="../media/image22.png"/><Relationship Id="rId1" Type="http://schemas.openxmlformats.org/officeDocument/2006/relationships/slideLayout" Target="../slideLayouts/slideLayout16.xml"/><Relationship Id="rId4" Type="http://schemas.openxmlformats.org/officeDocument/2006/relationships/image" Target="../media/image33.png"/></Relationships>
</file>

<file path=ppt/slides/_rels/slide6.xml.rels><?xml version="1.0" encoding="UTF-8" standalone="yes"?>
<Relationships xmlns="http://schemas.openxmlformats.org/package/2006/relationships"><Relationship Id="rId8" Type="http://schemas.openxmlformats.org/officeDocument/2006/relationships/hyperlink" Target="https://www.instagram.com/itcompany.services/" TargetMode="External"/><Relationship Id="rId13" Type="http://schemas.openxmlformats.org/officeDocument/2006/relationships/image" Target="../media/image8.png"/><Relationship Id="rId3" Type="http://schemas.openxmlformats.org/officeDocument/2006/relationships/image" Target="../media/image10.png"/><Relationship Id="rId7" Type="http://schemas.openxmlformats.org/officeDocument/2006/relationships/image" Target="../media/image11.png"/><Relationship Id="rId12" Type="http://schemas.openxmlformats.org/officeDocument/2006/relationships/image" Target="../media/image13.png"/><Relationship Id="rId2" Type="http://schemas.openxmlformats.org/officeDocument/2006/relationships/notesSlide" Target="../notesSlides/notesSlide3.xml"/><Relationship Id="rId16" Type="http://schemas.openxmlformats.org/officeDocument/2006/relationships/image" Target="../media/image35.svg"/><Relationship Id="rId1" Type="http://schemas.openxmlformats.org/officeDocument/2006/relationships/slideLayout" Target="../slideLayouts/slideLayout13.xml"/><Relationship Id="rId6" Type="http://schemas.openxmlformats.org/officeDocument/2006/relationships/hyperlink" Target="https://www.linkedin.com/company/it-company-co" TargetMode="External"/><Relationship Id="rId11" Type="http://schemas.openxmlformats.org/officeDocument/2006/relationships/hyperlink" Target="https://www.youtube.com/c/ITCompany" TargetMode="External"/><Relationship Id="rId5" Type="http://schemas.openxmlformats.org/officeDocument/2006/relationships/hyperlink" Target="https://twitter.com/ITCompany_Co" TargetMode="External"/><Relationship Id="rId15" Type="http://schemas.openxmlformats.org/officeDocument/2006/relationships/image" Target="../media/image22.png"/><Relationship Id="rId10" Type="http://schemas.openxmlformats.org/officeDocument/2006/relationships/hyperlink" Target="https://www.facebook.com/ITCompany.services/" TargetMode="External"/><Relationship Id="rId4" Type="http://schemas.openxmlformats.org/officeDocument/2006/relationships/image" Target="../media/image7.png"/><Relationship Id="rId9" Type="http://schemas.openxmlformats.org/officeDocument/2006/relationships/image" Target="../media/image12.png"/><Relationship Id="rId14" Type="http://schemas.openxmlformats.org/officeDocument/2006/relationships/image" Target="../media/image34.png"/></Relationships>
</file>

<file path=ppt/slides/_rels/slide7.xml.rels><?xml version="1.0" encoding="UTF-8" standalone="yes"?>
<Relationships xmlns="http://schemas.openxmlformats.org/package/2006/relationships"><Relationship Id="rId8" Type="http://schemas.openxmlformats.org/officeDocument/2006/relationships/image" Target="../media/image39.png"/><Relationship Id="rId13" Type="http://schemas.openxmlformats.org/officeDocument/2006/relationships/image" Target="../media/image44.png"/><Relationship Id="rId18" Type="http://schemas.openxmlformats.org/officeDocument/2006/relationships/hyperlink" Target="https://twitter.com/ITCompany_Co" TargetMode="External"/><Relationship Id="rId3" Type="http://schemas.openxmlformats.org/officeDocument/2006/relationships/image" Target="../media/image36.png"/><Relationship Id="rId21" Type="http://schemas.openxmlformats.org/officeDocument/2006/relationships/hyperlink" Target="https://www.instagram.com/itcompany.services/" TargetMode="External"/><Relationship Id="rId7" Type="http://schemas.openxmlformats.org/officeDocument/2006/relationships/image" Target="../media/image38.png"/><Relationship Id="rId12" Type="http://schemas.openxmlformats.org/officeDocument/2006/relationships/image" Target="../media/image43.png"/><Relationship Id="rId17" Type="http://schemas.openxmlformats.org/officeDocument/2006/relationships/image" Target="../media/image48.svg"/><Relationship Id="rId25" Type="http://schemas.openxmlformats.org/officeDocument/2006/relationships/image" Target="../media/image13.png"/><Relationship Id="rId2" Type="http://schemas.openxmlformats.org/officeDocument/2006/relationships/notesSlide" Target="../notesSlides/notesSlide4.xml"/><Relationship Id="rId16" Type="http://schemas.openxmlformats.org/officeDocument/2006/relationships/image" Target="../media/image47.png"/><Relationship Id="rId20" Type="http://schemas.openxmlformats.org/officeDocument/2006/relationships/image" Target="../media/image11.png"/><Relationship Id="rId1" Type="http://schemas.openxmlformats.org/officeDocument/2006/relationships/slideLayout" Target="../slideLayouts/slideLayout6.xml"/><Relationship Id="rId6" Type="http://schemas.openxmlformats.org/officeDocument/2006/relationships/image" Target="../media/image10.png"/><Relationship Id="rId11" Type="http://schemas.openxmlformats.org/officeDocument/2006/relationships/image" Target="../media/image42.png"/><Relationship Id="rId24" Type="http://schemas.openxmlformats.org/officeDocument/2006/relationships/hyperlink" Target="https://www.youtube.com/c/ITCompany" TargetMode="External"/><Relationship Id="rId5" Type="http://schemas.openxmlformats.org/officeDocument/2006/relationships/image" Target="../media/image7.png"/><Relationship Id="rId15" Type="http://schemas.openxmlformats.org/officeDocument/2006/relationships/image" Target="../media/image46.png"/><Relationship Id="rId23" Type="http://schemas.openxmlformats.org/officeDocument/2006/relationships/hyperlink" Target="https://www.facebook.com/ITCompany.services/" TargetMode="External"/><Relationship Id="rId10" Type="http://schemas.openxmlformats.org/officeDocument/2006/relationships/image" Target="../media/image41.png"/><Relationship Id="rId19" Type="http://schemas.openxmlformats.org/officeDocument/2006/relationships/hyperlink" Target="https://www.linkedin.com/company/it-company-co" TargetMode="External"/><Relationship Id="rId4" Type="http://schemas.openxmlformats.org/officeDocument/2006/relationships/image" Target="../media/image37.svg"/><Relationship Id="rId9" Type="http://schemas.openxmlformats.org/officeDocument/2006/relationships/image" Target="../media/image40.png"/><Relationship Id="rId14" Type="http://schemas.openxmlformats.org/officeDocument/2006/relationships/image" Target="../media/image45.png"/><Relationship Id="rId22" Type="http://schemas.openxmlformats.org/officeDocument/2006/relationships/image" Target="../media/image12.png"/></Relationships>
</file>

<file path=ppt/slides/_rels/slide8.xml.rels><?xml version="1.0" encoding="UTF-8" standalone="yes"?>
<Relationships xmlns="http://schemas.openxmlformats.org/package/2006/relationships"><Relationship Id="rId13" Type="http://schemas.openxmlformats.org/officeDocument/2006/relationships/image" Target="../media/image59.jpeg"/><Relationship Id="rId18" Type="http://schemas.openxmlformats.org/officeDocument/2006/relationships/image" Target="../media/image64.png"/><Relationship Id="rId26" Type="http://schemas.openxmlformats.org/officeDocument/2006/relationships/image" Target="../media/image72.png"/><Relationship Id="rId39" Type="http://schemas.openxmlformats.org/officeDocument/2006/relationships/image" Target="../media/image85.png"/><Relationship Id="rId21" Type="http://schemas.openxmlformats.org/officeDocument/2006/relationships/image" Target="../media/image67.png"/><Relationship Id="rId34" Type="http://schemas.openxmlformats.org/officeDocument/2006/relationships/image" Target="../media/image80.png"/><Relationship Id="rId42" Type="http://schemas.openxmlformats.org/officeDocument/2006/relationships/image" Target="../media/image88.jpeg"/><Relationship Id="rId7" Type="http://schemas.openxmlformats.org/officeDocument/2006/relationships/image" Target="../media/image53.png"/><Relationship Id="rId2" Type="http://schemas.openxmlformats.org/officeDocument/2006/relationships/image" Target="../media/image49.png"/><Relationship Id="rId16" Type="http://schemas.openxmlformats.org/officeDocument/2006/relationships/image" Target="../media/image62.png"/><Relationship Id="rId20" Type="http://schemas.openxmlformats.org/officeDocument/2006/relationships/image" Target="../media/image66.png"/><Relationship Id="rId29" Type="http://schemas.openxmlformats.org/officeDocument/2006/relationships/image" Target="../media/image75.png"/><Relationship Id="rId41" Type="http://schemas.openxmlformats.org/officeDocument/2006/relationships/image" Target="../media/image87.jpeg"/><Relationship Id="rId1" Type="http://schemas.openxmlformats.org/officeDocument/2006/relationships/slideLayout" Target="../slideLayouts/slideLayout7.xml"/><Relationship Id="rId6" Type="http://schemas.openxmlformats.org/officeDocument/2006/relationships/image" Target="../media/image52.png"/><Relationship Id="rId11" Type="http://schemas.openxmlformats.org/officeDocument/2006/relationships/image" Target="../media/image57.png"/><Relationship Id="rId24" Type="http://schemas.openxmlformats.org/officeDocument/2006/relationships/image" Target="../media/image70.png"/><Relationship Id="rId32" Type="http://schemas.openxmlformats.org/officeDocument/2006/relationships/image" Target="../media/image78.png"/><Relationship Id="rId37" Type="http://schemas.openxmlformats.org/officeDocument/2006/relationships/image" Target="../media/image83.png"/><Relationship Id="rId40" Type="http://schemas.openxmlformats.org/officeDocument/2006/relationships/image" Target="../media/image86.png"/><Relationship Id="rId5" Type="http://schemas.openxmlformats.org/officeDocument/2006/relationships/image" Target="../media/image51.jpeg"/><Relationship Id="rId15" Type="http://schemas.openxmlformats.org/officeDocument/2006/relationships/image" Target="../media/image61.png"/><Relationship Id="rId23" Type="http://schemas.openxmlformats.org/officeDocument/2006/relationships/image" Target="../media/image69.png"/><Relationship Id="rId28" Type="http://schemas.openxmlformats.org/officeDocument/2006/relationships/image" Target="../media/image74.png"/><Relationship Id="rId36" Type="http://schemas.openxmlformats.org/officeDocument/2006/relationships/image" Target="../media/image82.jpeg"/><Relationship Id="rId10" Type="http://schemas.openxmlformats.org/officeDocument/2006/relationships/image" Target="../media/image56.png"/><Relationship Id="rId19" Type="http://schemas.openxmlformats.org/officeDocument/2006/relationships/image" Target="../media/image65.png"/><Relationship Id="rId31" Type="http://schemas.openxmlformats.org/officeDocument/2006/relationships/image" Target="../media/image77.png"/><Relationship Id="rId4" Type="http://schemas.openxmlformats.org/officeDocument/2006/relationships/image" Target="../media/image7.png"/><Relationship Id="rId9" Type="http://schemas.openxmlformats.org/officeDocument/2006/relationships/image" Target="../media/image55.png"/><Relationship Id="rId14" Type="http://schemas.openxmlformats.org/officeDocument/2006/relationships/image" Target="../media/image60.png"/><Relationship Id="rId22" Type="http://schemas.openxmlformats.org/officeDocument/2006/relationships/image" Target="../media/image68.png"/><Relationship Id="rId27" Type="http://schemas.openxmlformats.org/officeDocument/2006/relationships/image" Target="../media/image73.png"/><Relationship Id="rId30" Type="http://schemas.openxmlformats.org/officeDocument/2006/relationships/image" Target="../media/image76.png"/><Relationship Id="rId35" Type="http://schemas.openxmlformats.org/officeDocument/2006/relationships/image" Target="../media/image81.png"/><Relationship Id="rId8" Type="http://schemas.openxmlformats.org/officeDocument/2006/relationships/image" Target="../media/image54.png"/><Relationship Id="rId3" Type="http://schemas.openxmlformats.org/officeDocument/2006/relationships/image" Target="../media/image50.svg"/><Relationship Id="rId12" Type="http://schemas.openxmlformats.org/officeDocument/2006/relationships/image" Target="../media/image58.jpeg"/><Relationship Id="rId17" Type="http://schemas.openxmlformats.org/officeDocument/2006/relationships/image" Target="../media/image63.png"/><Relationship Id="rId25" Type="http://schemas.openxmlformats.org/officeDocument/2006/relationships/image" Target="../media/image71.png"/><Relationship Id="rId33" Type="http://schemas.openxmlformats.org/officeDocument/2006/relationships/image" Target="../media/image79.png"/><Relationship Id="rId38" Type="http://schemas.openxmlformats.org/officeDocument/2006/relationships/image" Target="../media/image84.png"/></Relationships>
</file>

<file path=ppt/slides/_rels/slide9.xml.rels><?xml version="1.0" encoding="UTF-8" standalone="yes"?>
<Relationships xmlns="http://schemas.openxmlformats.org/package/2006/relationships"><Relationship Id="rId8" Type="http://schemas.openxmlformats.org/officeDocument/2006/relationships/hyperlink" Target="https://www.linkedin.com/company/it-company-co" TargetMode="External"/><Relationship Id="rId13" Type="http://schemas.openxmlformats.org/officeDocument/2006/relationships/hyperlink" Target="https://www.youtube.com/c/ITCompany" TargetMode="External"/><Relationship Id="rId3" Type="http://schemas.openxmlformats.org/officeDocument/2006/relationships/image" Target="../media/image89.png"/><Relationship Id="rId7" Type="http://schemas.openxmlformats.org/officeDocument/2006/relationships/hyperlink" Target="https://twitter.com/ITCompany_Co" TargetMode="External"/><Relationship Id="rId12" Type="http://schemas.openxmlformats.org/officeDocument/2006/relationships/hyperlink" Target="https://www.facebook.com/ITCompany.services/" TargetMode="External"/><Relationship Id="rId2" Type="http://schemas.openxmlformats.org/officeDocument/2006/relationships/notesSlide" Target="../notesSlides/notesSlide5.xml"/><Relationship Id="rId1" Type="http://schemas.openxmlformats.org/officeDocument/2006/relationships/slideLayout" Target="../slideLayouts/slideLayout6.xml"/><Relationship Id="rId6" Type="http://schemas.openxmlformats.org/officeDocument/2006/relationships/image" Target="../media/image10.png"/><Relationship Id="rId11" Type="http://schemas.openxmlformats.org/officeDocument/2006/relationships/image" Target="../media/image12.png"/><Relationship Id="rId5" Type="http://schemas.openxmlformats.org/officeDocument/2006/relationships/image" Target="../media/image91.jpeg"/><Relationship Id="rId15" Type="http://schemas.openxmlformats.org/officeDocument/2006/relationships/image" Target="../media/image7.png"/><Relationship Id="rId10" Type="http://schemas.openxmlformats.org/officeDocument/2006/relationships/hyperlink" Target="https://www.instagram.com/itcompany.services/" TargetMode="External"/><Relationship Id="rId4" Type="http://schemas.openxmlformats.org/officeDocument/2006/relationships/image" Target="../media/image90.svg"/><Relationship Id="rId9" Type="http://schemas.openxmlformats.org/officeDocument/2006/relationships/image" Target="../media/image11.png"/><Relationship Id="rId14" Type="http://schemas.openxmlformats.org/officeDocument/2006/relationships/image" Target="../media/image13.png"/></Relationships>
</file>

<file path=ppt/slides/_rels/slide10.xml.rels><?xml version="1.0" encoding="UTF-8" standalone="yes"?>
<Relationships xmlns="http://schemas.openxmlformats.org/package/2006/relationships"><Relationship Id="rId8" Type="http://schemas.openxmlformats.org/officeDocument/2006/relationships/image" Target="../media/image95.png"/><Relationship Id="rId13" Type="http://schemas.openxmlformats.org/officeDocument/2006/relationships/hyperlink" Target="https://www.instagram.com/itcompany.services/" TargetMode="External"/><Relationship Id="rId18" Type="http://schemas.openxmlformats.org/officeDocument/2006/relationships/image" Target="../media/image8.png"/><Relationship Id="rId3" Type="http://schemas.openxmlformats.org/officeDocument/2006/relationships/image" Target="../media/image92.png"/><Relationship Id="rId7" Type="http://schemas.openxmlformats.org/officeDocument/2006/relationships/image" Target="../media/image10.png"/><Relationship Id="rId12" Type="http://schemas.openxmlformats.org/officeDocument/2006/relationships/image" Target="../media/image11.png"/><Relationship Id="rId17" Type="http://schemas.openxmlformats.org/officeDocument/2006/relationships/image" Target="../media/image13.png"/><Relationship Id="rId2" Type="http://schemas.openxmlformats.org/officeDocument/2006/relationships/notesSlide" Target="../notesSlides/notesSlide6.xml"/><Relationship Id="rId16" Type="http://schemas.openxmlformats.org/officeDocument/2006/relationships/hyperlink" Target="https://www.youtube.com/c/ITCompany" TargetMode="External"/><Relationship Id="rId1" Type="http://schemas.openxmlformats.org/officeDocument/2006/relationships/slideLayout" Target="../slideLayouts/slideLayout15.xml"/><Relationship Id="rId6" Type="http://schemas.openxmlformats.org/officeDocument/2006/relationships/image" Target="../media/image94.png"/><Relationship Id="rId11" Type="http://schemas.openxmlformats.org/officeDocument/2006/relationships/hyperlink" Target="https://www.linkedin.com/company/it-company-co" TargetMode="External"/><Relationship Id="rId5" Type="http://schemas.openxmlformats.org/officeDocument/2006/relationships/image" Target="../media/image7.png"/><Relationship Id="rId15" Type="http://schemas.openxmlformats.org/officeDocument/2006/relationships/hyperlink" Target="https://www.facebook.com/ITCompany.services/" TargetMode="External"/><Relationship Id="rId10" Type="http://schemas.openxmlformats.org/officeDocument/2006/relationships/hyperlink" Target="https://twitter.com/ITCompany_Co" TargetMode="External"/><Relationship Id="rId4" Type="http://schemas.openxmlformats.org/officeDocument/2006/relationships/image" Target="../media/image93.svg"/><Relationship Id="rId9" Type="http://schemas.openxmlformats.org/officeDocument/2006/relationships/image" Target="../media/image96.svg"/><Relationship Id="rId14"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media/image104.png"/><Relationship Id="rId18" Type="http://schemas.openxmlformats.org/officeDocument/2006/relationships/image" Target="../media/image109.png"/><Relationship Id="rId26" Type="http://schemas.openxmlformats.org/officeDocument/2006/relationships/hyperlink" Target="https://www.youtube.com/c/ITCompany" TargetMode="External"/><Relationship Id="rId3" Type="http://schemas.openxmlformats.org/officeDocument/2006/relationships/image" Target="../media/image92.png"/><Relationship Id="rId21" Type="http://schemas.openxmlformats.org/officeDocument/2006/relationships/hyperlink" Target="https://www.linkedin.com/company/it-company-co" TargetMode="External"/><Relationship Id="rId7" Type="http://schemas.openxmlformats.org/officeDocument/2006/relationships/image" Target="../media/image98.png"/><Relationship Id="rId12" Type="http://schemas.openxmlformats.org/officeDocument/2006/relationships/image" Target="../media/image103.png"/><Relationship Id="rId17" Type="http://schemas.openxmlformats.org/officeDocument/2006/relationships/image" Target="../media/image108.png"/><Relationship Id="rId25" Type="http://schemas.openxmlformats.org/officeDocument/2006/relationships/hyperlink" Target="https://www.facebook.com/ITCompany.services/" TargetMode="External"/><Relationship Id="rId2" Type="http://schemas.openxmlformats.org/officeDocument/2006/relationships/notesSlide" Target="../notesSlides/notesSlide7.xml"/><Relationship Id="rId16" Type="http://schemas.openxmlformats.org/officeDocument/2006/relationships/image" Target="../media/image107.png"/><Relationship Id="rId20" Type="http://schemas.openxmlformats.org/officeDocument/2006/relationships/hyperlink" Target="https://twitter.com/ITCompany_Co" TargetMode="External"/><Relationship Id="rId1" Type="http://schemas.openxmlformats.org/officeDocument/2006/relationships/slideLayout" Target="../slideLayouts/slideLayout15.xml"/><Relationship Id="rId6" Type="http://schemas.openxmlformats.org/officeDocument/2006/relationships/image" Target="../media/image97.png"/><Relationship Id="rId11" Type="http://schemas.openxmlformats.org/officeDocument/2006/relationships/image" Target="../media/image102.png"/><Relationship Id="rId24" Type="http://schemas.openxmlformats.org/officeDocument/2006/relationships/image" Target="../media/image12.png"/><Relationship Id="rId5" Type="http://schemas.openxmlformats.org/officeDocument/2006/relationships/image" Target="../media/image7.png"/><Relationship Id="rId15" Type="http://schemas.openxmlformats.org/officeDocument/2006/relationships/image" Target="../media/image106.png"/><Relationship Id="rId23" Type="http://schemas.openxmlformats.org/officeDocument/2006/relationships/hyperlink" Target="https://www.instagram.com/itcompany.services/" TargetMode="External"/><Relationship Id="rId10" Type="http://schemas.openxmlformats.org/officeDocument/2006/relationships/image" Target="../media/image101.png"/><Relationship Id="rId19" Type="http://schemas.openxmlformats.org/officeDocument/2006/relationships/image" Target="../media/image110.png"/><Relationship Id="rId4" Type="http://schemas.openxmlformats.org/officeDocument/2006/relationships/image" Target="../media/image93.svg"/><Relationship Id="rId9" Type="http://schemas.openxmlformats.org/officeDocument/2006/relationships/image" Target="../media/image100.png"/><Relationship Id="rId14" Type="http://schemas.openxmlformats.org/officeDocument/2006/relationships/image" Target="../media/image105.png"/><Relationship Id="rId22" Type="http://schemas.openxmlformats.org/officeDocument/2006/relationships/image" Target="../media/image11.png"/><Relationship Id="rId27"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12.svg"/><Relationship Id="rId2" Type="http://schemas.openxmlformats.org/officeDocument/2006/relationships/image" Target="../media/image111.png"/><Relationship Id="rId1" Type="http://schemas.openxmlformats.org/officeDocument/2006/relationships/slideLayout" Target="../slideLayouts/slideLayout7.xml"/><Relationship Id="rId5" Type="http://schemas.openxmlformats.org/officeDocument/2006/relationships/image" Target="../media/image113.png"/><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8" Type="http://schemas.openxmlformats.org/officeDocument/2006/relationships/hyperlink" Target="https://it.com.fj/contact-us.html" TargetMode="External"/><Relationship Id="rId13" Type="http://schemas.openxmlformats.org/officeDocument/2006/relationships/image" Target="../media/image121.png"/><Relationship Id="rId18" Type="http://schemas.openxmlformats.org/officeDocument/2006/relationships/hyperlink" Target="https://itcompany.net.nz/contact-us.html" TargetMode="External"/><Relationship Id="rId26" Type="http://schemas.openxmlformats.org/officeDocument/2006/relationships/image" Target="../media/image128.png"/><Relationship Id="rId3" Type="http://schemas.openxmlformats.org/officeDocument/2006/relationships/image" Target="../media/image114.jpeg"/><Relationship Id="rId21" Type="http://schemas.openxmlformats.org/officeDocument/2006/relationships/image" Target="../media/image125.png"/><Relationship Id="rId7" Type="http://schemas.openxmlformats.org/officeDocument/2006/relationships/image" Target="../media/image118.png"/><Relationship Id="rId12" Type="http://schemas.openxmlformats.org/officeDocument/2006/relationships/hyperlink" Target="https://itcompany.com.au/contact-us.html" TargetMode="External"/><Relationship Id="rId17" Type="http://schemas.openxmlformats.org/officeDocument/2006/relationships/image" Target="../media/image123.png"/><Relationship Id="rId25" Type="http://schemas.openxmlformats.org/officeDocument/2006/relationships/hyperlink" Target="https://itcompany.ae/contact-us.html" TargetMode="External"/><Relationship Id="rId2" Type="http://schemas.openxmlformats.org/officeDocument/2006/relationships/notesSlide" Target="../notesSlides/notesSlide8.xml"/><Relationship Id="rId16" Type="http://schemas.openxmlformats.org/officeDocument/2006/relationships/hyperlink" Target="https://itcompany.my/contact-us.html" TargetMode="External"/><Relationship Id="rId20" Type="http://schemas.openxmlformats.org/officeDocument/2006/relationships/hyperlink" Target="https://itcompany.com.pk/contact-us.html" TargetMode="External"/><Relationship Id="rId29" Type="http://schemas.openxmlformats.org/officeDocument/2006/relationships/hyperlink" Target="https://itcompany.us/contact-us.html" TargetMode="External"/><Relationship Id="rId1" Type="http://schemas.openxmlformats.org/officeDocument/2006/relationships/slideLayout" Target="../slideLayouts/slideLayout7.xml"/><Relationship Id="rId6" Type="http://schemas.openxmlformats.org/officeDocument/2006/relationships/image" Target="../media/image117.png"/><Relationship Id="rId11" Type="http://schemas.openxmlformats.org/officeDocument/2006/relationships/image" Target="../media/image120.png"/><Relationship Id="rId24" Type="http://schemas.openxmlformats.org/officeDocument/2006/relationships/image" Target="../media/image127.png"/><Relationship Id="rId32" Type="http://schemas.openxmlformats.org/officeDocument/2006/relationships/image" Target="../media/image8.png"/><Relationship Id="rId5" Type="http://schemas.openxmlformats.org/officeDocument/2006/relationships/image" Target="../media/image116.svg"/><Relationship Id="rId15" Type="http://schemas.openxmlformats.org/officeDocument/2006/relationships/image" Target="../media/image122.png"/><Relationship Id="rId23" Type="http://schemas.openxmlformats.org/officeDocument/2006/relationships/image" Target="../media/image126.png"/><Relationship Id="rId28" Type="http://schemas.openxmlformats.org/officeDocument/2006/relationships/image" Target="../media/image129.png"/><Relationship Id="rId10" Type="http://schemas.openxmlformats.org/officeDocument/2006/relationships/hyperlink" Target="https://itcompany.ca/contact-us.html" TargetMode="External"/><Relationship Id="rId19" Type="http://schemas.openxmlformats.org/officeDocument/2006/relationships/image" Target="../media/image124.png"/><Relationship Id="rId31" Type="http://schemas.openxmlformats.org/officeDocument/2006/relationships/image" Target="../media/image7.png"/><Relationship Id="rId4" Type="http://schemas.openxmlformats.org/officeDocument/2006/relationships/image" Target="../media/image115.png"/><Relationship Id="rId9" Type="http://schemas.openxmlformats.org/officeDocument/2006/relationships/image" Target="../media/image119.png"/><Relationship Id="rId14" Type="http://schemas.openxmlformats.org/officeDocument/2006/relationships/hyperlink" Target="https://itcompany.co.in/contact-us.html" TargetMode="External"/><Relationship Id="rId22" Type="http://schemas.openxmlformats.org/officeDocument/2006/relationships/hyperlink" Target="https://itcompany.sg/contact-us.html" TargetMode="External"/><Relationship Id="rId27" Type="http://schemas.openxmlformats.org/officeDocument/2006/relationships/hyperlink" Target="https://itcompany-uk.co.uk/contact-us.html" TargetMode="External"/><Relationship Id="rId30" Type="http://schemas.openxmlformats.org/officeDocument/2006/relationships/image" Target="../media/image130.png"/></Relationships>
</file>

<file path=ppt/slides/_rels/slide14.xml.rels><?xml version="1.0" encoding="UTF-8" standalone="yes"?>
<Relationships xmlns="http://schemas.openxmlformats.org/package/2006/relationships"><Relationship Id="rId13" Type="http://schemas.openxmlformats.org/officeDocument/2006/relationships/hyperlink" Target="https://www.instagram.com/itcompany.services/" TargetMode="External"/><Relationship Id="rId18" Type="http://schemas.openxmlformats.org/officeDocument/2006/relationships/hyperlink" Target="https://www.pinterest.com/ITCompanyServices" TargetMode="External"/><Relationship Id="rId26" Type="http://schemas.openxmlformats.org/officeDocument/2006/relationships/hyperlink" Target="mailto:sales@itcompany.services" TargetMode="External"/><Relationship Id="rId3" Type="http://schemas.openxmlformats.org/officeDocument/2006/relationships/diagramData" Target="../diagrams/data1.xml"/><Relationship Id="rId21" Type="http://schemas.openxmlformats.org/officeDocument/2006/relationships/image" Target="../media/image135.png"/><Relationship Id="rId7" Type="http://schemas.microsoft.com/office/2007/relationships/diagramDrawing" Target="../diagrams/drawing1.xml"/><Relationship Id="rId12" Type="http://schemas.openxmlformats.org/officeDocument/2006/relationships/hyperlink" Target="https://twitter.com/ITCompany_Co" TargetMode="External"/><Relationship Id="rId17" Type="http://schemas.openxmlformats.org/officeDocument/2006/relationships/hyperlink" Target="skype:itcompany.com.au?call" TargetMode="External"/><Relationship Id="rId25" Type="http://schemas.openxmlformats.org/officeDocument/2006/relationships/hyperlink" Target="https://itcompany.services/knowledgebase" TargetMode="External"/><Relationship Id="rId33" Type="http://schemas.openxmlformats.org/officeDocument/2006/relationships/image" Target="../media/image143.png"/><Relationship Id="rId2" Type="http://schemas.openxmlformats.org/officeDocument/2006/relationships/notesSlide" Target="../notesSlides/notesSlide9.xml"/><Relationship Id="rId16" Type="http://schemas.openxmlformats.org/officeDocument/2006/relationships/hyperlink" Target="https://www.linkedin.com/company/it-company-co" TargetMode="External"/><Relationship Id="rId20" Type="http://schemas.openxmlformats.org/officeDocument/2006/relationships/hyperlink" Target="mailto:support@itcompany.services" TargetMode="External"/><Relationship Id="rId29" Type="http://schemas.openxmlformats.org/officeDocument/2006/relationships/hyperlink" Target="http://www.itcompany.info/" TargetMode="External"/><Relationship Id="rId1" Type="http://schemas.openxmlformats.org/officeDocument/2006/relationships/slideLayout" Target="../slideLayouts/slideLayout12.xml"/><Relationship Id="rId6" Type="http://schemas.openxmlformats.org/officeDocument/2006/relationships/diagramColors" Target="../diagrams/colors1.xml"/><Relationship Id="rId11" Type="http://schemas.openxmlformats.org/officeDocument/2006/relationships/image" Target="../media/image134.svg"/><Relationship Id="rId24" Type="http://schemas.openxmlformats.org/officeDocument/2006/relationships/image" Target="../media/image138.svg"/><Relationship Id="rId32" Type="http://schemas.openxmlformats.org/officeDocument/2006/relationships/image" Target="../media/image8.png"/><Relationship Id="rId5" Type="http://schemas.openxmlformats.org/officeDocument/2006/relationships/diagramQuickStyle" Target="../diagrams/quickStyle1.xml"/><Relationship Id="rId15" Type="http://schemas.openxmlformats.org/officeDocument/2006/relationships/hyperlink" Target="https://api.whatsapp.com/send/?phone=%2B61452127300&amp;text&amp;app_absent=0" TargetMode="External"/><Relationship Id="rId23" Type="http://schemas.openxmlformats.org/officeDocument/2006/relationships/image" Target="../media/image137.png"/><Relationship Id="rId28" Type="http://schemas.openxmlformats.org/officeDocument/2006/relationships/image" Target="../media/image140.svg"/><Relationship Id="rId10" Type="http://schemas.openxmlformats.org/officeDocument/2006/relationships/image" Target="../media/image133.png"/><Relationship Id="rId19" Type="http://schemas.openxmlformats.org/officeDocument/2006/relationships/hyperlink" Target="https://www.youtube.com/c/ITCompany" TargetMode="External"/><Relationship Id="rId31" Type="http://schemas.openxmlformats.org/officeDocument/2006/relationships/image" Target="../media/image142.svg"/><Relationship Id="rId4" Type="http://schemas.openxmlformats.org/officeDocument/2006/relationships/diagramLayout" Target="../diagrams/layout1.xml"/><Relationship Id="rId9" Type="http://schemas.openxmlformats.org/officeDocument/2006/relationships/image" Target="../media/image7.png"/><Relationship Id="rId14" Type="http://schemas.openxmlformats.org/officeDocument/2006/relationships/hyperlink" Target="https://www.facebook.com/ITCompany.services/" TargetMode="External"/><Relationship Id="rId22" Type="http://schemas.openxmlformats.org/officeDocument/2006/relationships/image" Target="../media/image136.svg"/><Relationship Id="rId27" Type="http://schemas.openxmlformats.org/officeDocument/2006/relationships/image" Target="../media/image139.png"/><Relationship Id="rId30" Type="http://schemas.openxmlformats.org/officeDocument/2006/relationships/image" Target="../media/image141.png"/><Relationship Id="rId8" Type="http://schemas.openxmlformats.org/officeDocument/2006/relationships/image" Target="../media/image1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6EEF564-1706-4927-86A1-4A0618C4E2A7}"/>
              </a:ext>
            </a:extLst>
          </p:cNvPr>
          <p:cNvSpPr/>
          <p:nvPr/>
        </p:nvSpPr>
        <p:spPr>
          <a:xfrm>
            <a:off x="0" y="-809"/>
            <a:ext cx="12428569" cy="7075406"/>
          </a:xfrm>
          <a:prstGeom prst="rect">
            <a:avLst/>
          </a:prstGeom>
          <a:solidFill>
            <a:schemeClr val="tx1">
              <a:lumMod val="85000"/>
              <a:lumOff val="1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Freeform 2"/>
          <p:cNvSpPr/>
          <p:nvPr/>
        </p:nvSpPr>
        <p:spPr>
          <a:xfrm flipH="1" flipV="1">
            <a:off x="5422769" y="-1"/>
            <a:ext cx="5410200" cy="8507912"/>
          </a:xfrm>
          <a:custGeom>
            <a:avLst/>
            <a:gdLst/>
            <a:ahLst/>
            <a:cxnLst/>
            <a:rect l="l" t="t" r="r" b="b"/>
            <a:pathLst>
              <a:path w="8115300" h="15133427">
                <a:moveTo>
                  <a:pt x="8115300" y="15133427"/>
                </a:moveTo>
                <a:lnTo>
                  <a:pt x="0" y="15133427"/>
                </a:lnTo>
                <a:lnTo>
                  <a:pt x="0" y="0"/>
                </a:lnTo>
                <a:lnTo>
                  <a:pt x="8115300" y="0"/>
                </a:lnTo>
                <a:lnTo>
                  <a:pt x="8115300" y="15133427"/>
                </a:lnTo>
                <a:close/>
              </a:path>
            </a:pathLst>
          </a:custGeom>
          <a:blipFill>
            <a:blip r:embed="rId2">
              <a:extLst>
                <a:ext uri="{96DAC541-7B7A-43D3-8B79-37D633B846F1}">
                  <asvg:svgBlip xmlns:asvg="http://schemas.microsoft.com/office/drawing/2016/SVG/main" r:embed="rId3"/>
                </a:ext>
              </a:extLst>
            </a:blip>
            <a:stretch>
              <a:fillRect/>
            </a:stretch>
          </a:blipFill>
        </p:spPr>
        <p:txBody>
          <a:bodyPr/>
          <a:lstStyle/>
          <a:p>
            <a:endParaRPr lang="en-GB"/>
          </a:p>
        </p:txBody>
      </p:sp>
      <p:grpSp>
        <p:nvGrpSpPr>
          <p:cNvPr id="3" name="Group 3"/>
          <p:cNvGrpSpPr/>
          <p:nvPr/>
        </p:nvGrpSpPr>
        <p:grpSpPr>
          <a:xfrm>
            <a:off x="10477500" y="-809"/>
            <a:ext cx="2057400" cy="7142121"/>
            <a:chOff x="0" y="0"/>
            <a:chExt cx="812800" cy="3275443"/>
          </a:xfrm>
        </p:grpSpPr>
        <p:sp>
          <p:nvSpPr>
            <p:cNvPr id="4" name="Freeform 4"/>
            <p:cNvSpPr/>
            <p:nvPr/>
          </p:nvSpPr>
          <p:spPr>
            <a:xfrm>
              <a:off x="0" y="0"/>
              <a:ext cx="812800" cy="3275443"/>
            </a:xfrm>
            <a:custGeom>
              <a:avLst/>
              <a:gdLst/>
              <a:ahLst/>
              <a:cxnLst/>
              <a:rect l="l" t="t" r="r" b="b"/>
              <a:pathLst>
                <a:path w="812800" h="3275443">
                  <a:moveTo>
                    <a:pt x="0" y="0"/>
                  </a:moveTo>
                  <a:lnTo>
                    <a:pt x="812800" y="0"/>
                  </a:lnTo>
                  <a:lnTo>
                    <a:pt x="812800" y="3275443"/>
                  </a:lnTo>
                  <a:lnTo>
                    <a:pt x="0" y="3275443"/>
                  </a:lnTo>
                  <a:close/>
                </a:path>
              </a:pathLst>
            </a:custGeom>
            <a:solidFill>
              <a:srgbClr val="212937"/>
            </a:solidFill>
          </p:spPr>
          <p:txBody>
            <a:bodyPr/>
            <a:lstStyle/>
            <a:p>
              <a:endParaRPr lang="en-AU"/>
            </a:p>
          </p:txBody>
        </p:sp>
        <p:sp>
          <p:nvSpPr>
            <p:cNvPr id="5" name="TextBox 5"/>
            <p:cNvSpPr txBox="1"/>
            <p:nvPr/>
          </p:nvSpPr>
          <p:spPr>
            <a:xfrm>
              <a:off x="0" y="-57150"/>
              <a:ext cx="812800" cy="3332593"/>
            </a:xfrm>
            <a:prstGeom prst="rect">
              <a:avLst/>
            </a:prstGeom>
          </p:spPr>
          <p:txBody>
            <a:bodyPr lIns="33867" tIns="33867" rIns="33867" bIns="33867" rtlCol="0" anchor="ctr"/>
            <a:lstStyle/>
            <a:p>
              <a:pPr algn="ctr">
                <a:lnSpc>
                  <a:spcPts val="1773"/>
                </a:lnSpc>
              </a:pPr>
              <a:endParaRPr sz="1200"/>
            </a:p>
          </p:txBody>
        </p:sp>
      </p:grpSp>
      <p:grpSp>
        <p:nvGrpSpPr>
          <p:cNvPr id="6" name="Group 6"/>
          <p:cNvGrpSpPr>
            <a:grpSpLocks noChangeAspect="1"/>
          </p:cNvGrpSpPr>
          <p:nvPr/>
        </p:nvGrpSpPr>
        <p:grpSpPr>
          <a:xfrm>
            <a:off x="6662917" y="-67524"/>
            <a:ext cx="5932963" cy="7266736"/>
            <a:chOff x="0" y="0"/>
            <a:chExt cx="31299569" cy="38127521"/>
          </a:xfrm>
        </p:grpSpPr>
        <p:sp>
          <p:nvSpPr>
            <p:cNvPr id="7" name="Freeform 7"/>
            <p:cNvSpPr/>
            <p:nvPr/>
          </p:nvSpPr>
          <p:spPr>
            <a:xfrm>
              <a:off x="0" y="0"/>
              <a:ext cx="31299658" cy="38127431"/>
            </a:xfrm>
            <a:custGeom>
              <a:avLst/>
              <a:gdLst/>
              <a:ahLst/>
              <a:cxnLst/>
              <a:rect l="l" t="t" r="r" b="b"/>
              <a:pathLst>
                <a:path w="31299658" h="38127431">
                  <a:moveTo>
                    <a:pt x="17219549" y="0"/>
                  </a:moveTo>
                  <a:lnTo>
                    <a:pt x="0" y="29828617"/>
                  </a:lnTo>
                  <a:lnTo>
                    <a:pt x="4782058" y="38127431"/>
                  </a:lnTo>
                  <a:lnTo>
                    <a:pt x="31299658" y="38127431"/>
                  </a:lnTo>
                  <a:lnTo>
                    <a:pt x="31299658" y="0"/>
                  </a:lnTo>
                  <a:close/>
                </a:path>
              </a:pathLst>
            </a:custGeom>
            <a:blipFill>
              <a:blip r:embed="rId4"/>
              <a:stretch>
                <a:fillRect l="-134082" t="-10034" r="-381" b="-18283"/>
              </a:stretch>
            </a:blipFill>
          </p:spPr>
          <p:txBody>
            <a:bodyPr/>
            <a:lstStyle/>
            <a:p>
              <a:endParaRPr lang="en-AU"/>
            </a:p>
          </p:txBody>
        </p:sp>
      </p:grpSp>
      <p:sp>
        <p:nvSpPr>
          <p:cNvPr id="8" name="Freeform 8"/>
          <p:cNvSpPr/>
          <p:nvPr/>
        </p:nvSpPr>
        <p:spPr>
          <a:xfrm>
            <a:off x="1572756" y="5627420"/>
            <a:ext cx="550789" cy="544781"/>
          </a:xfrm>
          <a:custGeom>
            <a:avLst/>
            <a:gdLst/>
            <a:ahLst/>
            <a:cxnLst/>
            <a:rect l="l" t="t" r="r" b="b"/>
            <a:pathLst>
              <a:path w="826184" h="817171">
                <a:moveTo>
                  <a:pt x="0" y="0"/>
                </a:moveTo>
                <a:lnTo>
                  <a:pt x="826183" y="0"/>
                </a:lnTo>
                <a:lnTo>
                  <a:pt x="826183" y="817171"/>
                </a:lnTo>
                <a:lnTo>
                  <a:pt x="0" y="81717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txBody>
          <a:bodyPr/>
          <a:lstStyle/>
          <a:p>
            <a:endParaRPr lang="en-AU"/>
          </a:p>
        </p:txBody>
      </p:sp>
      <p:sp>
        <p:nvSpPr>
          <p:cNvPr id="9" name="Freeform 9"/>
          <p:cNvSpPr/>
          <p:nvPr/>
        </p:nvSpPr>
        <p:spPr>
          <a:xfrm>
            <a:off x="523960" y="685800"/>
            <a:ext cx="2635285" cy="892013"/>
          </a:xfrm>
          <a:custGeom>
            <a:avLst/>
            <a:gdLst/>
            <a:ahLst/>
            <a:cxnLst/>
            <a:rect l="l" t="t" r="r" b="b"/>
            <a:pathLst>
              <a:path w="3952928" h="1338019">
                <a:moveTo>
                  <a:pt x="0" y="0"/>
                </a:moveTo>
                <a:lnTo>
                  <a:pt x="3952928" y="0"/>
                </a:lnTo>
                <a:lnTo>
                  <a:pt x="3952928" y="1338019"/>
                </a:lnTo>
                <a:lnTo>
                  <a:pt x="0" y="1338019"/>
                </a:lnTo>
                <a:lnTo>
                  <a:pt x="0" y="0"/>
                </a:lnTo>
                <a:close/>
              </a:path>
            </a:pathLst>
          </a:custGeom>
          <a:blipFill>
            <a:blip r:embed="rId7"/>
            <a:stretch>
              <a:fillRect/>
            </a:stretch>
          </a:blipFill>
        </p:spPr>
        <p:txBody>
          <a:bodyPr/>
          <a:lstStyle/>
          <a:p>
            <a:endParaRPr lang="en-AU"/>
          </a:p>
        </p:txBody>
      </p:sp>
      <p:sp>
        <p:nvSpPr>
          <p:cNvPr id="10" name="TextBox 10"/>
          <p:cNvSpPr txBox="1"/>
          <p:nvPr/>
        </p:nvSpPr>
        <p:spPr>
          <a:xfrm>
            <a:off x="2290856" y="5837984"/>
            <a:ext cx="2330545" cy="243656"/>
          </a:xfrm>
          <a:prstGeom prst="rect">
            <a:avLst/>
          </a:prstGeom>
        </p:spPr>
        <p:txBody>
          <a:bodyPr lIns="0" tIns="0" rIns="0" bIns="0" rtlCol="0" anchor="t">
            <a:spAutoFit/>
          </a:bodyPr>
          <a:lstStyle/>
          <a:p>
            <a:pPr>
              <a:lnSpc>
                <a:spcPts val="1871"/>
              </a:lnSpc>
            </a:pPr>
            <a:r>
              <a:rPr lang="en-US" sz="1641" b="1">
                <a:solidFill>
                  <a:schemeClr val="bg1"/>
                </a:solidFill>
                <a:latin typeface="Open Sans" panose="020B0606030504020204" pitchFamily="34" charset="0"/>
                <a:ea typeface="Open Sans" panose="020B0606030504020204" pitchFamily="34" charset="0"/>
                <a:cs typeface="Open Sans" panose="020B0606030504020204" pitchFamily="34" charset="0"/>
                <a:sym typeface="Poppins Bold"/>
              </a:rPr>
              <a:t>itcompany.info</a:t>
            </a:r>
          </a:p>
        </p:txBody>
      </p:sp>
      <p:sp>
        <p:nvSpPr>
          <p:cNvPr id="11" name="TextBox 11"/>
          <p:cNvSpPr txBox="1"/>
          <p:nvPr/>
        </p:nvSpPr>
        <p:spPr>
          <a:xfrm>
            <a:off x="2290856" y="5710319"/>
            <a:ext cx="2020653" cy="141064"/>
          </a:xfrm>
          <a:prstGeom prst="rect">
            <a:avLst/>
          </a:prstGeom>
        </p:spPr>
        <p:txBody>
          <a:bodyPr lIns="0" tIns="0" rIns="0" bIns="0" rtlCol="0" anchor="t">
            <a:spAutoFit/>
          </a:bodyPr>
          <a:lstStyle/>
          <a:p>
            <a:pPr>
              <a:lnSpc>
                <a:spcPts val="1086"/>
              </a:lnSpc>
            </a:pPr>
            <a:r>
              <a:rPr lang="en-US" sz="953">
                <a:solidFill>
                  <a:schemeClr val="bg1"/>
                </a:solidFill>
                <a:latin typeface="Open Sans" panose="020B0606030504020204" pitchFamily="34" charset="0"/>
                <a:ea typeface="Open Sans" panose="020B0606030504020204" pitchFamily="34" charset="0"/>
                <a:cs typeface="Open Sans" panose="020B0606030504020204" pitchFamily="34" charset="0"/>
                <a:sym typeface="Poppins"/>
              </a:rPr>
              <a:t>Visit Our Website</a:t>
            </a:r>
          </a:p>
        </p:txBody>
      </p:sp>
      <p:sp>
        <p:nvSpPr>
          <p:cNvPr id="12" name="TextBox 12"/>
          <p:cNvSpPr txBox="1"/>
          <p:nvPr/>
        </p:nvSpPr>
        <p:spPr>
          <a:xfrm>
            <a:off x="478705" y="2074892"/>
            <a:ext cx="6041483" cy="2103140"/>
          </a:xfrm>
          <a:prstGeom prst="rect">
            <a:avLst/>
          </a:prstGeom>
        </p:spPr>
        <p:txBody>
          <a:bodyPr wrap="square" lIns="0" tIns="0" rIns="0" bIns="0" rtlCol="0" anchor="t">
            <a:spAutoFit/>
          </a:bodyPr>
          <a:lstStyle/>
          <a:p>
            <a:pPr>
              <a:lnSpc>
                <a:spcPts val="8195"/>
              </a:lnSpc>
            </a:pPr>
            <a:r>
              <a:rPr lang="en-US" sz="7189" b="1">
                <a:solidFill>
                  <a:schemeClr val="bg1"/>
                </a:solidFill>
                <a:latin typeface="Open Sans" panose="020B0606030504020204" pitchFamily="34" charset="0"/>
                <a:ea typeface="Open Sans" panose="020B0606030504020204" pitchFamily="34" charset="0"/>
                <a:cs typeface="Open Sans" panose="020B0606030504020204" pitchFamily="34" charset="0"/>
                <a:sym typeface="Poppins Bold"/>
              </a:rPr>
              <a:t>CORPORATE PROFILE</a:t>
            </a:r>
          </a:p>
        </p:txBody>
      </p:sp>
      <p:pic>
        <p:nvPicPr>
          <p:cNvPr id="27" name="Picture 26">
            <a:extLst>
              <a:ext uri="{FF2B5EF4-FFF2-40B4-BE49-F238E27FC236}">
                <a16:creationId xmlns:a16="http://schemas.microsoft.com/office/drawing/2014/main" id="{5423F091-18FA-48D2-9FD1-9E675E12186A}"/>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flipV="1">
            <a:off x="482309" y="4305697"/>
            <a:ext cx="2468428" cy="32775"/>
          </a:xfrm>
          <a:prstGeom prst="rect">
            <a:avLst/>
          </a:prstGeom>
        </p:spPr>
      </p:pic>
      <p:pic>
        <p:nvPicPr>
          <p:cNvPr id="14" name="Picture 13">
            <a:extLst>
              <a:ext uri="{FF2B5EF4-FFF2-40B4-BE49-F238E27FC236}">
                <a16:creationId xmlns:a16="http://schemas.microsoft.com/office/drawing/2014/main" id="{B1B64D85-3E29-98FD-F56E-E3475D8B2DE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42667" y="5442403"/>
            <a:ext cx="1246433" cy="91481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aphic 88">
            <a:extLst>
              <a:ext uri="{FF2B5EF4-FFF2-40B4-BE49-F238E27FC236}">
                <a16:creationId xmlns:a16="http://schemas.microsoft.com/office/drawing/2014/main" id="{2D1C6321-A948-A54C-231D-F86737BBAB6B}"/>
              </a:ext>
            </a:extLst>
          </p:cNvPr>
          <p:cNvGrpSpPr/>
          <p:nvPr/>
        </p:nvGrpSpPr>
        <p:grpSpPr>
          <a:xfrm rot="16200000">
            <a:off x="9457466" y="2864556"/>
            <a:ext cx="4438268" cy="1136827"/>
            <a:chOff x="9411744" y="3000073"/>
            <a:chExt cx="4438268" cy="1136827"/>
          </a:xfrm>
          <a:gradFill flip="none" rotWithShape="1">
            <a:gsLst>
              <a:gs pos="0">
                <a:schemeClr val="bg1">
                  <a:lumMod val="95000"/>
                </a:schemeClr>
              </a:gs>
              <a:gs pos="100000">
                <a:schemeClr val="bg1">
                  <a:lumMod val="85000"/>
                  <a:alpha val="36000"/>
                </a:schemeClr>
              </a:gs>
            </a:gsLst>
            <a:lin ang="9600000" scaled="0"/>
            <a:tileRect/>
          </a:gradFill>
        </p:grpSpPr>
        <p:sp>
          <p:nvSpPr>
            <p:cNvPr id="3" name="Freeform: Shape 2">
              <a:extLst>
                <a:ext uri="{FF2B5EF4-FFF2-40B4-BE49-F238E27FC236}">
                  <a16:creationId xmlns:a16="http://schemas.microsoft.com/office/drawing/2014/main" id="{2417ECA6-A006-2B45-8F4B-EBFA44D02C3D}"/>
                </a:ext>
              </a:extLst>
            </p:cNvPr>
            <p:cNvSpPr/>
            <p:nvPr/>
          </p:nvSpPr>
          <p:spPr>
            <a:xfrm>
              <a:off x="9411744" y="3028184"/>
              <a:ext cx="1392389" cy="1084862"/>
            </a:xfrm>
            <a:custGeom>
              <a:avLst/>
              <a:gdLst>
                <a:gd name="connsiteX0" fmla="*/ 1392390 w 1392389"/>
                <a:gd name="connsiteY0" fmla="*/ 394418 h 1084862"/>
                <a:gd name="connsiteX1" fmla="*/ 1249275 w 1392389"/>
                <a:gd name="connsiteY1" fmla="*/ 704501 h 1084862"/>
                <a:gd name="connsiteX2" fmla="*/ 1083159 w 1392389"/>
                <a:gd name="connsiteY2" fmla="*/ 1057603 h 1084862"/>
                <a:gd name="connsiteX3" fmla="*/ 1074640 w 1392389"/>
                <a:gd name="connsiteY3" fmla="*/ 1072937 h 1084862"/>
                <a:gd name="connsiteX4" fmla="*/ 1060159 w 1392389"/>
                <a:gd name="connsiteY4" fmla="*/ 1079752 h 1084862"/>
                <a:gd name="connsiteX5" fmla="*/ 950693 w 1392389"/>
                <a:gd name="connsiteY5" fmla="*/ 1084437 h 1084862"/>
                <a:gd name="connsiteX6" fmla="*/ 848468 w 1392389"/>
                <a:gd name="connsiteY6" fmla="*/ 1079752 h 1084862"/>
                <a:gd name="connsiteX7" fmla="*/ 830152 w 1392389"/>
                <a:gd name="connsiteY7" fmla="*/ 1073788 h 1084862"/>
                <a:gd name="connsiteX8" fmla="*/ 820356 w 1392389"/>
                <a:gd name="connsiteY8" fmla="*/ 1059307 h 1084862"/>
                <a:gd name="connsiteX9" fmla="*/ 776484 w 1392389"/>
                <a:gd name="connsiteY9" fmla="*/ 950692 h 1084862"/>
                <a:gd name="connsiteX10" fmla="*/ 692574 w 1392389"/>
                <a:gd name="connsiteY10" fmla="*/ 736872 h 1084862"/>
                <a:gd name="connsiteX11" fmla="*/ 606961 w 1392389"/>
                <a:gd name="connsiteY11" fmla="*/ 953248 h 1084862"/>
                <a:gd name="connsiteX12" fmla="*/ 563941 w 1392389"/>
                <a:gd name="connsiteY12" fmla="*/ 1059307 h 1084862"/>
                <a:gd name="connsiteX13" fmla="*/ 553293 w 1392389"/>
                <a:gd name="connsiteY13" fmla="*/ 1075066 h 1084862"/>
                <a:gd name="connsiteX14" fmla="*/ 535403 w 1392389"/>
                <a:gd name="connsiteY14" fmla="*/ 1080177 h 1084862"/>
                <a:gd name="connsiteX15" fmla="*/ 434456 w 1392389"/>
                <a:gd name="connsiteY15" fmla="*/ 1084863 h 1084862"/>
                <a:gd name="connsiteX16" fmla="*/ 323713 w 1392389"/>
                <a:gd name="connsiteY16" fmla="*/ 1080177 h 1084862"/>
                <a:gd name="connsiteX17" fmla="*/ 301990 w 1392389"/>
                <a:gd name="connsiteY17" fmla="*/ 1058029 h 1084862"/>
                <a:gd name="connsiteX18" fmla="*/ 0 w 1392389"/>
                <a:gd name="connsiteY18" fmla="*/ 394418 h 1084862"/>
                <a:gd name="connsiteX19" fmla="*/ 4259 w 1392389"/>
                <a:gd name="connsiteY19" fmla="*/ 209987 h 1084862"/>
                <a:gd name="connsiteX20" fmla="*/ 8519 w 1392389"/>
                <a:gd name="connsiteY20" fmla="*/ 25556 h 1084862"/>
                <a:gd name="connsiteX21" fmla="*/ 23853 w 1392389"/>
                <a:gd name="connsiteY21" fmla="*/ 0 h 1084862"/>
                <a:gd name="connsiteX22" fmla="*/ 156745 w 1392389"/>
                <a:gd name="connsiteY22" fmla="*/ 3833 h 1084862"/>
                <a:gd name="connsiteX23" fmla="*/ 290489 w 1392389"/>
                <a:gd name="connsiteY23" fmla="*/ 7667 h 1084862"/>
                <a:gd name="connsiteX24" fmla="*/ 308379 w 1392389"/>
                <a:gd name="connsiteY24" fmla="*/ 22149 h 1084862"/>
                <a:gd name="connsiteX25" fmla="*/ 302416 w 1392389"/>
                <a:gd name="connsiteY25" fmla="*/ 207857 h 1084862"/>
                <a:gd name="connsiteX26" fmla="*/ 296453 w 1392389"/>
                <a:gd name="connsiteY26" fmla="*/ 393566 h 1084862"/>
                <a:gd name="connsiteX27" fmla="*/ 352676 w 1392389"/>
                <a:gd name="connsiteY27" fmla="*/ 540515 h 1084862"/>
                <a:gd name="connsiteX28" fmla="*/ 426363 w 1392389"/>
                <a:gd name="connsiteY28" fmla="*/ 690445 h 1084862"/>
                <a:gd name="connsiteX29" fmla="*/ 441697 w 1392389"/>
                <a:gd name="connsiteY29" fmla="*/ 710464 h 1084862"/>
                <a:gd name="connsiteX30" fmla="*/ 473217 w 1392389"/>
                <a:gd name="connsiteY30" fmla="*/ 636777 h 1084862"/>
                <a:gd name="connsiteX31" fmla="*/ 546904 w 1392389"/>
                <a:gd name="connsiteY31" fmla="*/ 391862 h 1084862"/>
                <a:gd name="connsiteX32" fmla="*/ 547756 w 1392389"/>
                <a:gd name="connsiteY32" fmla="*/ 211691 h 1084862"/>
                <a:gd name="connsiteX33" fmla="*/ 545626 w 1392389"/>
                <a:gd name="connsiteY33" fmla="*/ 30667 h 1084862"/>
                <a:gd name="connsiteX34" fmla="*/ 547756 w 1392389"/>
                <a:gd name="connsiteY34" fmla="*/ 13204 h 1084862"/>
                <a:gd name="connsiteX35" fmla="*/ 564793 w 1392389"/>
                <a:gd name="connsiteY35" fmla="*/ 8093 h 1084862"/>
                <a:gd name="connsiteX36" fmla="*/ 700241 w 1392389"/>
                <a:gd name="connsiteY36" fmla="*/ 3408 h 1084862"/>
                <a:gd name="connsiteX37" fmla="*/ 847190 w 1392389"/>
                <a:gd name="connsiteY37" fmla="*/ 24278 h 1084862"/>
                <a:gd name="connsiteX38" fmla="*/ 843356 w 1392389"/>
                <a:gd name="connsiteY38" fmla="*/ 184431 h 1084862"/>
                <a:gd name="connsiteX39" fmla="*/ 840375 w 1392389"/>
                <a:gd name="connsiteY39" fmla="*/ 344583 h 1084862"/>
                <a:gd name="connsiteX40" fmla="*/ 840375 w 1392389"/>
                <a:gd name="connsiteY40" fmla="*/ 385047 h 1084862"/>
                <a:gd name="connsiteX41" fmla="*/ 919599 w 1392389"/>
                <a:gd name="connsiteY41" fmla="*/ 635073 h 1084862"/>
                <a:gd name="connsiteX42" fmla="*/ 951970 w 1392389"/>
                <a:gd name="connsiteY42" fmla="*/ 708334 h 1084862"/>
                <a:gd name="connsiteX43" fmla="*/ 967304 w 1392389"/>
                <a:gd name="connsiteY43" fmla="*/ 688315 h 1084862"/>
                <a:gd name="connsiteX44" fmla="*/ 1036732 w 1392389"/>
                <a:gd name="connsiteY44" fmla="*/ 538811 h 1084862"/>
                <a:gd name="connsiteX45" fmla="*/ 1089974 w 1392389"/>
                <a:gd name="connsiteY45" fmla="*/ 393992 h 1084862"/>
                <a:gd name="connsiteX46" fmla="*/ 1084011 w 1392389"/>
                <a:gd name="connsiteY46" fmla="*/ 207432 h 1084862"/>
                <a:gd name="connsiteX47" fmla="*/ 1078048 w 1392389"/>
                <a:gd name="connsiteY47" fmla="*/ 21723 h 1084862"/>
                <a:gd name="connsiteX48" fmla="*/ 1095937 w 1392389"/>
                <a:gd name="connsiteY48" fmla="*/ 7667 h 1084862"/>
                <a:gd name="connsiteX49" fmla="*/ 1232663 w 1392389"/>
                <a:gd name="connsiteY49" fmla="*/ 3833 h 1084862"/>
                <a:gd name="connsiteX50" fmla="*/ 1369389 w 1392389"/>
                <a:gd name="connsiteY50" fmla="*/ 0 h 1084862"/>
                <a:gd name="connsiteX51" fmla="*/ 1383871 w 1392389"/>
                <a:gd name="connsiteY51" fmla="*/ 30667 h 1084862"/>
                <a:gd name="connsiteX52" fmla="*/ 1388130 w 1392389"/>
                <a:gd name="connsiteY52" fmla="*/ 212543 h 1084862"/>
                <a:gd name="connsiteX53" fmla="*/ 1392390 w 1392389"/>
                <a:gd name="connsiteY53" fmla="*/ 394418 h 1084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392389" h="1084862">
                  <a:moveTo>
                    <a:pt x="1392390" y="394418"/>
                  </a:moveTo>
                  <a:cubicBezTo>
                    <a:pt x="1392390" y="396122"/>
                    <a:pt x="1344685" y="499199"/>
                    <a:pt x="1249275" y="704501"/>
                  </a:cubicBezTo>
                  <a:cubicBezTo>
                    <a:pt x="1152161" y="914062"/>
                    <a:pt x="1096789" y="1031621"/>
                    <a:pt x="1083159" y="1057603"/>
                  </a:cubicBezTo>
                  <a:cubicBezTo>
                    <a:pt x="1078474" y="1066973"/>
                    <a:pt x="1075918" y="1072085"/>
                    <a:pt x="1074640" y="1072937"/>
                  </a:cubicBezTo>
                  <a:cubicBezTo>
                    <a:pt x="1072511" y="1075492"/>
                    <a:pt x="1067825" y="1077622"/>
                    <a:pt x="1060159" y="1079752"/>
                  </a:cubicBezTo>
                  <a:cubicBezTo>
                    <a:pt x="1047380" y="1082733"/>
                    <a:pt x="1010750" y="1084437"/>
                    <a:pt x="950693" y="1084437"/>
                  </a:cubicBezTo>
                  <a:cubicBezTo>
                    <a:pt x="894895" y="1084437"/>
                    <a:pt x="860820" y="1082733"/>
                    <a:pt x="848468" y="1079752"/>
                  </a:cubicBezTo>
                  <a:cubicBezTo>
                    <a:pt x="838245" y="1077196"/>
                    <a:pt x="831856" y="1075066"/>
                    <a:pt x="830152" y="1073788"/>
                  </a:cubicBezTo>
                  <a:cubicBezTo>
                    <a:pt x="828023" y="1072085"/>
                    <a:pt x="824615" y="1067399"/>
                    <a:pt x="820356" y="1059307"/>
                  </a:cubicBezTo>
                  <a:cubicBezTo>
                    <a:pt x="817374" y="1053769"/>
                    <a:pt x="802466" y="1017565"/>
                    <a:pt x="776484" y="950692"/>
                  </a:cubicBezTo>
                  <a:lnTo>
                    <a:pt x="692574" y="736872"/>
                  </a:lnTo>
                  <a:lnTo>
                    <a:pt x="606961" y="953248"/>
                  </a:lnTo>
                  <a:cubicBezTo>
                    <a:pt x="598016" y="977952"/>
                    <a:pt x="583960" y="1013305"/>
                    <a:pt x="563941" y="1059307"/>
                  </a:cubicBezTo>
                  <a:cubicBezTo>
                    <a:pt x="558830" y="1067825"/>
                    <a:pt x="554997" y="1073362"/>
                    <a:pt x="553293" y="1075066"/>
                  </a:cubicBezTo>
                  <a:cubicBezTo>
                    <a:pt x="551163" y="1076770"/>
                    <a:pt x="545200" y="1078474"/>
                    <a:pt x="535403" y="1080177"/>
                  </a:cubicBezTo>
                  <a:cubicBezTo>
                    <a:pt x="517940" y="1083159"/>
                    <a:pt x="484291" y="1084863"/>
                    <a:pt x="434456" y="1084863"/>
                  </a:cubicBezTo>
                  <a:cubicBezTo>
                    <a:pt x="372695" y="1084863"/>
                    <a:pt x="336065" y="1083159"/>
                    <a:pt x="323713" y="1080177"/>
                  </a:cubicBezTo>
                  <a:cubicBezTo>
                    <a:pt x="315194" y="1078048"/>
                    <a:pt x="307953" y="1070807"/>
                    <a:pt x="301990" y="1058029"/>
                  </a:cubicBezTo>
                  <a:cubicBezTo>
                    <a:pt x="100521" y="644869"/>
                    <a:pt x="0" y="423808"/>
                    <a:pt x="0" y="394418"/>
                  </a:cubicBezTo>
                  <a:cubicBezTo>
                    <a:pt x="0" y="353528"/>
                    <a:pt x="1278" y="291767"/>
                    <a:pt x="4259" y="209987"/>
                  </a:cubicBezTo>
                  <a:cubicBezTo>
                    <a:pt x="7241" y="128207"/>
                    <a:pt x="8519" y="66872"/>
                    <a:pt x="8519" y="25556"/>
                  </a:cubicBezTo>
                  <a:cubicBezTo>
                    <a:pt x="8519" y="8519"/>
                    <a:pt x="13630" y="0"/>
                    <a:pt x="23853" y="0"/>
                  </a:cubicBezTo>
                  <a:cubicBezTo>
                    <a:pt x="53242" y="0"/>
                    <a:pt x="97540" y="1278"/>
                    <a:pt x="156745" y="3833"/>
                  </a:cubicBezTo>
                  <a:cubicBezTo>
                    <a:pt x="215950" y="6389"/>
                    <a:pt x="260674" y="7667"/>
                    <a:pt x="290489" y="7667"/>
                  </a:cubicBezTo>
                  <a:cubicBezTo>
                    <a:pt x="302416" y="7667"/>
                    <a:pt x="308379" y="12352"/>
                    <a:pt x="308379" y="22149"/>
                  </a:cubicBezTo>
                  <a:cubicBezTo>
                    <a:pt x="308379" y="63039"/>
                    <a:pt x="306249" y="125226"/>
                    <a:pt x="302416" y="207857"/>
                  </a:cubicBezTo>
                  <a:cubicBezTo>
                    <a:pt x="298582" y="290915"/>
                    <a:pt x="296453" y="352676"/>
                    <a:pt x="296453" y="393566"/>
                  </a:cubicBezTo>
                  <a:cubicBezTo>
                    <a:pt x="296453" y="408900"/>
                    <a:pt x="315194" y="457883"/>
                    <a:pt x="352676" y="540515"/>
                  </a:cubicBezTo>
                  <a:cubicBezTo>
                    <a:pt x="386751" y="614202"/>
                    <a:pt x="411030" y="664462"/>
                    <a:pt x="426363" y="690445"/>
                  </a:cubicBezTo>
                  <a:cubicBezTo>
                    <a:pt x="434030" y="703649"/>
                    <a:pt x="439142" y="710464"/>
                    <a:pt x="441697" y="710464"/>
                  </a:cubicBezTo>
                  <a:cubicBezTo>
                    <a:pt x="445957" y="710464"/>
                    <a:pt x="456179" y="685759"/>
                    <a:pt x="473217" y="636777"/>
                  </a:cubicBezTo>
                  <a:cubicBezTo>
                    <a:pt x="521348" y="498773"/>
                    <a:pt x="546052" y="416993"/>
                    <a:pt x="546904" y="391862"/>
                  </a:cubicBezTo>
                  <a:cubicBezTo>
                    <a:pt x="549033" y="344583"/>
                    <a:pt x="549033" y="284526"/>
                    <a:pt x="547756" y="211691"/>
                  </a:cubicBezTo>
                  <a:cubicBezTo>
                    <a:pt x="546052" y="106484"/>
                    <a:pt x="545626" y="46001"/>
                    <a:pt x="545626" y="30667"/>
                  </a:cubicBezTo>
                  <a:cubicBezTo>
                    <a:pt x="545626" y="20871"/>
                    <a:pt x="546478" y="15334"/>
                    <a:pt x="547756" y="13204"/>
                  </a:cubicBezTo>
                  <a:cubicBezTo>
                    <a:pt x="549459" y="11500"/>
                    <a:pt x="554997" y="9797"/>
                    <a:pt x="564793" y="8093"/>
                  </a:cubicBezTo>
                  <a:cubicBezTo>
                    <a:pt x="590775" y="5111"/>
                    <a:pt x="635925" y="3408"/>
                    <a:pt x="700241" y="3408"/>
                  </a:cubicBezTo>
                  <a:cubicBezTo>
                    <a:pt x="798207" y="3408"/>
                    <a:pt x="847190" y="10222"/>
                    <a:pt x="847190" y="24278"/>
                  </a:cubicBezTo>
                  <a:cubicBezTo>
                    <a:pt x="847190" y="58779"/>
                    <a:pt x="845912" y="112022"/>
                    <a:pt x="843356" y="184431"/>
                  </a:cubicBezTo>
                  <a:cubicBezTo>
                    <a:pt x="840801" y="254711"/>
                    <a:pt x="839949" y="307953"/>
                    <a:pt x="840375" y="344583"/>
                  </a:cubicBezTo>
                  <a:lnTo>
                    <a:pt x="840375" y="385047"/>
                  </a:lnTo>
                  <a:cubicBezTo>
                    <a:pt x="840375" y="411030"/>
                    <a:pt x="866783" y="494513"/>
                    <a:pt x="919599" y="635073"/>
                  </a:cubicBezTo>
                  <a:cubicBezTo>
                    <a:pt x="937489" y="683630"/>
                    <a:pt x="948137" y="708334"/>
                    <a:pt x="951970" y="708334"/>
                  </a:cubicBezTo>
                  <a:cubicBezTo>
                    <a:pt x="954526" y="708334"/>
                    <a:pt x="959637" y="701519"/>
                    <a:pt x="967304" y="688315"/>
                  </a:cubicBezTo>
                  <a:cubicBezTo>
                    <a:pt x="981786" y="663185"/>
                    <a:pt x="1004787" y="613350"/>
                    <a:pt x="1036732" y="538811"/>
                  </a:cubicBezTo>
                  <a:cubicBezTo>
                    <a:pt x="1072085" y="457883"/>
                    <a:pt x="1089974" y="409326"/>
                    <a:pt x="1089974" y="393992"/>
                  </a:cubicBezTo>
                  <a:cubicBezTo>
                    <a:pt x="1089974" y="352250"/>
                    <a:pt x="1087844" y="290063"/>
                    <a:pt x="1084011" y="207432"/>
                  </a:cubicBezTo>
                  <a:cubicBezTo>
                    <a:pt x="1080178" y="124374"/>
                    <a:pt x="1078048" y="62613"/>
                    <a:pt x="1078048" y="21723"/>
                  </a:cubicBezTo>
                  <a:cubicBezTo>
                    <a:pt x="1078048" y="12352"/>
                    <a:pt x="1084011" y="7667"/>
                    <a:pt x="1095937" y="7667"/>
                  </a:cubicBezTo>
                  <a:cubicBezTo>
                    <a:pt x="1126179" y="7667"/>
                    <a:pt x="1171754" y="6389"/>
                    <a:pt x="1232663" y="3833"/>
                  </a:cubicBezTo>
                  <a:cubicBezTo>
                    <a:pt x="1293572" y="1278"/>
                    <a:pt x="1339148" y="0"/>
                    <a:pt x="1369389" y="0"/>
                  </a:cubicBezTo>
                  <a:cubicBezTo>
                    <a:pt x="1379186" y="0"/>
                    <a:pt x="1383871" y="10222"/>
                    <a:pt x="1383871" y="30667"/>
                  </a:cubicBezTo>
                  <a:cubicBezTo>
                    <a:pt x="1383871" y="71132"/>
                    <a:pt x="1385149" y="132041"/>
                    <a:pt x="1388130" y="212543"/>
                  </a:cubicBezTo>
                  <a:cubicBezTo>
                    <a:pt x="1391112" y="293897"/>
                    <a:pt x="1392390" y="354380"/>
                    <a:pt x="1392390" y="394418"/>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4" name="Freeform: Shape 3">
              <a:extLst>
                <a:ext uri="{FF2B5EF4-FFF2-40B4-BE49-F238E27FC236}">
                  <a16:creationId xmlns:a16="http://schemas.microsoft.com/office/drawing/2014/main" id="{A92CA496-8527-29B3-E524-EE6EC3ABC1F4}"/>
                </a:ext>
              </a:extLst>
            </p:cNvPr>
            <p:cNvSpPr/>
            <p:nvPr/>
          </p:nvSpPr>
          <p:spPr>
            <a:xfrm>
              <a:off x="10917433" y="3028184"/>
              <a:ext cx="1032898" cy="1084862"/>
            </a:xfrm>
            <a:custGeom>
              <a:avLst/>
              <a:gdLst>
                <a:gd name="connsiteX0" fmla="*/ 1032899 w 1032898"/>
                <a:gd name="connsiteY0" fmla="*/ 1056325 h 1084862"/>
                <a:gd name="connsiteX1" fmla="*/ 1026084 w 1032898"/>
                <a:gd name="connsiteY1" fmla="*/ 1076344 h 1084862"/>
                <a:gd name="connsiteX2" fmla="*/ 1004361 w 1032898"/>
                <a:gd name="connsiteY2" fmla="*/ 1080177 h 1084862"/>
                <a:gd name="connsiteX3" fmla="*/ 871894 w 1032898"/>
                <a:gd name="connsiteY3" fmla="*/ 1084863 h 1084862"/>
                <a:gd name="connsiteX4" fmla="*/ 730057 w 1032898"/>
                <a:gd name="connsiteY4" fmla="*/ 1080177 h 1084862"/>
                <a:gd name="connsiteX5" fmla="*/ 708760 w 1032898"/>
                <a:gd name="connsiteY5" fmla="*/ 1059307 h 1084862"/>
                <a:gd name="connsiteX6" fmla="*/ 714723 w 1032898"/>
                <a:gd name="connsiteY6" fmla="*/ 876579 h 1084862"/>
                <a:gd name="connsiteX7" fmla="*/ 720686 w 1032898"/>
                <a:gd name="connsiteY7" fmla="*/ 693852 h 1084862"/>
                <a:gd name="connsiteX8" fmla="*/ 703649 w 1032898"/>
                <a:gd name="connsiteY8" fmla="*/ 659351 h 1084862"/>
                <a:gd name="connsiteX9" fmla="*/ 517514 w 1032898"/>
                <a:gd name="connsiteY9" fmla="*/ 653388 h 1084862"/>
                <a:gd name="connsiteX10" fmla="*/ 329676 w 1032898"/>
                <a:gd name="connsiteY10" fmla="*/ 659351 h 1084862"/>
                <a:gd name="connsiteX11" fmla="*/ 312638 w 1032898"/>
                <a:gd name="connsiteY11" fmla="*/ 693852 h 1084862"/>
                <a:gd name="connsiteX12" fmla="*/ 316472 w 1032898"/>
                <a:gd name="connsiteY12" fmla="*/ 873598 h 1084862"/>
                <a:gd name="connsiteX13" fmla="*/ 320305 w 1032898"/>
                <a:gd name="connsiteY13" fmla="*/ 1053343 h 1084862"/>
                <a:gd name="connsiteX14" fmla="*/ 299434 w 1032898"/>
                <a:gd name="connsiteY14" fmla="*/ 1080177 h 1084862"/>
                <a:gd name="connsiteX15" fmla="*/ 154615 w 1032898"/>
                <a:gd name="connsiteY15" fmla="*/ 1084863 h 1084862"/>
                <a:gd name="connsiteX16" fmla="*/ 22149 w 1032898"/>
                <a:gd name="connsiteY16" fmla="*/ 1080177 h 1084862"/>
                <a:gd name="connsiteX17" fmla="*/ 0 w 1032898"/>
                <a:gd name="connsiteY17" fmla="*/ 1056325 h 1084862"/>
                <a:gd name="connsiteX18" fmla="*/ 8093 w 1032898"/>
                <a:gd name="connsiteY18" fmla="*/ 805448 h 1084862"/>
                <a:gd name="connsiteX19" fmla="*/ 16186 w 1032898"/>
                <a:gd name="connsiteY19" fmla="*/ 553719 h 1084862"/>
                <a:gd name="connsiteX20" fmla="*/ 8519 w 1032898"/>
                <a:gd name="connsiteY20" fmla="*/ 285378 h 1084862"/>
                <a:gd name="connsiteX21" fmla="*/ 852 w 1032898"/>
                <a:gd name="connsiteY21" fmla="*/ 17038 h 1084862"/>
                <a:gd name="connsiteX22" fmla="*/ 17038 w 1032898"/>
                <a:gd name="connsiteY22" fmla="*/ 0 h 1084862"/>
                <a:gd name="connsiteX23" fmla="*/ 89021 w 1032898"/>
                <a:gd name="connsiteY23" fmla="*/ 2130 h 1084862"/>
                <a:gd name="connsiteX24" fmla="*/ 161004 w 1032898"/>
                <a:gd name="connsiteY24" fmla="*/ 4259 h 1084862"/>
                <a:gd name="connsiteX25" fmla="*/ 235118 w 1032898"/>
                <a:gd name="connsiteY25" fmla="*/ 2130 h 1084862"/>
                <a:gd name="connsiteX26" fmla="*/ 309231 w 1032898"/>
                <a:gd name="connsiteY26" fmla="*/ 0 h 1084862"/>
                <a:gd name="connsiteX27" fmla="*/ 322435 w 1032898"/>
                <a:gd name="connsiteY27" fmla="*/ 14056 h 1084862"/>
                <a:gd name="connsiteX28" fmla="*/ 313916 w 1032898"/>
                <a:gd name="connsiteY28" fmla="*/ 186987 h 1084862"/>
                <a:gd name="connsiteX29" fmla="*/ 305397 w 1032898"/>
                <a:gd name="connsiteY29" fmla="*/ 359917 h 1084862"/>
                <a:gd name="connsiteX30" fmla="*/ 319879 w 1032898"/>
                <a:gd name="connsiteY30" fmla="*/ 391437 h 1084862"/>
                <a:gd name="connsiteX31" fmla="*/ 517088 w 1032898"/>
                <a:gd name="connsiteY31" fmla="*/ 397400 h 1084862"/>
                <a:gd name="connsiteX32" fmla="*/ 707908 w 1032898"/>
                <a:gd name="connsiteY32" fmla="*/ 391437 h 1084862"/>
                <a:gd name="connsiteX33" fmla="*/ 726224 w 1032898"/>
                <a:gd name="connsiteY33" fmla="*/ 359917 h 1084862"/>
                <a:gd name="connsiteX34" fmla="*/ 720686 w 1032898"/>
                <a:gd name="connsiteY34" fmla="*/ 192524 h 1084862"/>
                <a:gd name="connsiteX35" fmla="*/ 715149 w 1032898"/>
                <a:gd name="connsiteY35" fmla="*/ 24278 h 1084862"/>
                <a:gd name="connsiteX36" fmla="*/ 734316 w 1032898"/>
                <a:gd name="connsiteY36" fmla="*/ 426 h 1084862"/>
                <a:gd name="connsiteX37" fmla="*/ 802466 w 1032898"/>
                <a:gd name="connsiteY37" fmla="*/ 2556 h 1084862"/>
                <a:gd name="connsiteX38" fmla="*/ 871468 w 1032898"/>
                <a:gd name="connsiteY38" fmla="*/ 4685 h 1084862"/>
                <a:gd name="connsiteX39" fmla="*/ 939618 w 1032898"/>
                <a:gd name="connsiteY39" fmla="*/ 2556 h 1084862"/>
                <a:gd name="connsiteX40" fmla="*/ 1008620 w 1032898"/>
                <a:gd name="connsiteY40" fmla="*/ 426 h 1084862"/>
                <a:gd name="connsiteX41" fmla="*/ 1030769 w 1032898"/>
                <a:gd name="connsiteY41" fmla="*/ 18741 h 1084862"/>
                <a:gd name="connsiteX42" fmla="*/ 1023528 w 1032898"/>
                <a:gd name="connsiteY42" fmla="*/ 285804 h 1084862"/>
                <a:gd name="connsiteX43" fmla="*/ 1016287 w 1032898"/>
                <a:gd name="connsiteY43" fmla="*/ 553719 h 1084862"/>
                <a:gd name="connsiteX44" fmla="*/ 1024380 w 1032898"/>
                <a:gd name="connsiteY44" fmla="*/ 805448 h 1084862"/>
                <a:gd name="connsiteX45" fmla="*/ 1032899 w 1032898"/>
                <a:gd name="connsiteY45" fmla="*/ 1056325 h 1084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032898" h="1084862">
                  <a:moveTo>
                    <a:pt x="1032899" y="1056325"/>
                  </a:moveTo>
                  <a:cubicBezTo>
                    <a:pt x="1032899" y="1066973"/>
                    <a:pt x="1030769" y="1073788"/>
                    <a:pt x="1026084" y="1076344"/>
                  </a:cubicBezTo>
                  <a:cubicBezTo>
                    <a:pt x="1023954" y="1078048"/>
                    <a:pt x="1016713" y="1079326"/>
                    <a:pt x="1004361" y="1080177"/>
                  </a:cubicBezTo>
                  <a:cubicBezTo>
                    <a:pt x="973267" y="1083159"/>
                    <a:pt x="928970" y="1084863"/>
                    <a:pt x="871894" y="1084863"/>
                  </a:cubicBezTo>
                  <a:cubicBezTo>
                    <a:pt x="791392" y="1084863"/>
                    <a:pt x="744113" y="1083159"/>
                    <a:pt x="730057" y="1080177"/>
                  </a:cubicBezTo>
                  <a:cubicBezTo>
                    <a:pt x="716001" y="1077196"/>
                    <a:pt x="708760" y="1070381"/>
                    <a:pt x="708760" y="1059307"/>
                  </a:cubicBezTo>
                  <a:cubicBezTo>
                    <a:pt x="708760" y="1018842"/>
                    <a:pt x="710890" y="957933"/>
                    <a:pt x="714723" y="876579"/>
                  </a:cubicBezTo>
                  <a:cubicBezTo>
                    <a:pt x="718557" y="795225"/>
                    <a:pt x="720686" y="734316"/>
                    <a:pt x="720686" y="693852"/>
                  </a:cubicBezTo>
                  <a:cubicBezTo>
                    <a:pt x="720686" y="673833"/>
                    <a:pt x="715149" y="662333"/>
                    <a:pt x="703649" y="659351"/>
                  </a:cubicBezTo>
                  <a:cubicBezTo>
                    <a:pt x="686185" y="655092"/>
                    <a:pt x="623999" y="653388"/>
                    <a:pt x="517514" y="653388"/>
                  </a:cubicBezTo>
                  <a:cubicBezTo>
                    <a:pt x="410178" y="653388"/>
                    <a:pt x="347565" y="655518"/>
                    <a:pt x="329676" y="659351"/>
                  </a:cubicBezTo>
                  <a:cubicBezTo>
                    <a:pt x="318175" y="661907"/>
                    <a:pt x="312638" y="673407"/>
                    <a:pt x="312638" y="693852"/>
                  </a:cubicBezTo>
                  <a:cubicBezTo>
                    <a:pt x="312638" y="733890"/>
                    <a:pt x="313916" y="793947"/>
                    <a:pt x="316472" y="873598"/>
                  </a:cubicBezTo>
                  <a:cubicBezTo>
                    <a:pt x="319027" y="953248"/>
                    <a:pt x="320305" y="1013305"/>
                    <a:pt x="320305" y="1053343"/>
                  </a:cubicBezTo>
                  <a:cubicBezTo>
                    <a:pt x="320305" y="1068677"/>
                    <a:pt x="313490" y="1077622"/>
                    <a:pt x="299434" y="1080177"/>
                  </a:cubicBezTo>
                  <a:cubicBezTo>
                    <a:pt x="282823" y="1083159"/>
                    <a:pt x="234692" y="1084863"/>
                    <a:pt x="154615" y="1084863"/>
                  </a:cubicBezTo>
                  <a:cubicBezTo>
                    <a:pt x="85188" y="1084863"/>
                    <a:pt x="41316" y="1083159"/>
                    <a:pt x="22149" y="1080177"/>
                  </a:cubicBezTo>
                  <a:cubicBezTo>
                    <a:pt x="7241" y="1077622"/>
                    <a:pt x="0" y="1069529"/>
                    <a:pt x="0" y="1056325"/>
                  </a:cubicBezTo>
                  <a:cubicBezTo>
                    <a:pt x="0" y="1000953"/>
                    <a:pt x="2556" y="917469"/>
                    <a:pt x="8093" y="805448"/>
                  </a:cubicBezTo>
                  <a:cubicBezTo>
                    <a:pt x="13630" y="693426"/>
                    <a:pt x="16186" y="609517"/>
                    <a:pt x="16186" y="553719"/>
                  </a:cubicBezTo>
                  <a:cubicBezTo>
                    <a:pt x="16186" y="494087"/>
                    <a:pt x="13630" y="404641"/>
                    <a:pt x="8519" y="285378"/>
                  </a:cubicBezTo>
                  <a:cubicBezTo>
                    <a:pt x="3407" y="166116"/>
                    <a:pt x="852" y="76669"/>
                    <a:pt x="852" y="17038"/>
                  </a:cubicBezTo>
                  <a:cubicBezTo>
                    <a:pt x="852" y="5963"/>
                    <a:pt x="6389" y="0"/>
                    <a:pt x="17038" y="0"/>
                  </a:cubicBezTo>
                  <a:cubicBezTo>
                    <a:pt x="32797" y="0"/>
                    <a:pt x="57076" y="852"/>
                    <a:pt x="89021" y="2130"/>
                  </a:cubicBezTo>
                  <a:cubicBezTo>
                    <a:pt x="120966" y="3833"/>
                    <a:pt x="145245" y="4259"/>
                    <a:pt x="161004" y="4259"/>
                  </a:cubicBezTo>
                  <a:cubicBezTo>
                    <a:pt x="177616" y="4259"/>
                    <a:pt x="202320" y="3408"/>
                    <a:pt x="235118" y="2130"/>
                  </a:cubicBezTo>
                  <a:cubicBezTo>
                    <a:pt x="267915" y="852"/>
                    <a:pt x="293045" y="0"/>
                    <a:pt x="309231" y="0"/>
                  </a:cubicBezTo>
                  <a:cubicBezTo>
                    <a:pt x="317749" y="0"/>
                    <a:pt x="322435" y="4685"/>
                    <a:pt x="322435" y="14056"/>
                  </a:cubicBezTo>
                  <a:cubicBezTo>
                    <a:pt x="322435" y="52390"/>
                    <a:pt x="319453" y="110318"/>
                    <a:pt x="313916" y="186987"/>
                  </a:cubicBezTo>
                  <a:cubicBezTo>
                    <a:pt x="308379" y="263655"/>
                    <a:pt x="305397" y="321157"/>
                    <a:pt x="305397" y="359917"/>
                  </a:cubicBezTo>
                  <a:cubicBezTo>
                    <a:pt x="305397" y="377807"/>
                    <a:pt x="310082" y="388455"/>
                    <a:pt x="319879" y="391437"/>
                  </a:cubicBezTo>
                  <a:cubicBezTo>
                    <a:pt x="333083" y="395696"/>
                    <a:pt x="399104" y="397400"/>
                    <a:pt x="517088" y="397400"/>
                  </a:cubicBezTo>
                  <a:cubicBezTo>
                    <a:pt x="626980" y="397400"/>
                    <a:pt x="690445" y="395270"/>
                    <a:pt x="707908" y="391437"/>
                  </a:cubicBezTo>
                  <a:cubicBezTo>
                    <a:pt x="720260" y="388455"/>
                    <a:pt x="726224" y="377807"/>
                    <a:pt x="726224" y="359917"/>
                  </a:cubicBezTo>
                  <a:cubicBezTo>
                    <a:pt x="726224" y="322861"/>
                    <a:pt x="724520" y="267063"/>
                    <a:pt x="720686" y="192524"/>
                  </a:cubicBezTo>
                  <a:cubicBezTo>
                    <a:pt x="717279" y="117985"/>
                    <a:pt x="715149" y="61761"/>
                    <a:pt x="715149" y="24278"/>
                  </a:cubicBezTo>
                  <a:cubicBezTo>
                    <a:pt x="715149" y="8519"/>
                    <a:pt x="721538" y="426"/>
                    <a:pt x="734316" y="426"/>
                  </a:cubicBezTo>
                  <a:cubicBezTo>
                    <a:pt x="749224" y="426"/>
                    <a:pt x="771799" y="1278"/>
                    <a:pt x="802466" y="2556"/>
                  </a:cubicBezTo>
                  <a:cubicBezTo>
                    <a:pt x="833134" y="4259"/>
                    <a:pt x="856134" y="4685"/>
                    <a:pt x="871468" y="4685"/>
                  </a:cubicBezTo>
                  <a:cubicBezTo>
                    <a:pt x="886376" y="4685"/>
                    <a:pt x="908951" y="3833"/>
                    <a:pt x="939618" y="2556"/>
                  </a:cubicBezTo>
                  <a:cubicBezTo>
                    <a:pt x="970286" y="852"/>
                    <a:pt x="993286" y="426"/>
                    <a:pt x="1008620" y="426"/>
                  </a:cubicBezTo>
                  <a:cubicBezTo>
                    <a:pt x="1023528" y="426"/>
                    <a:pt x="1030769" y="6389"/>
                    <a:pt x="1030769" y="18741"/>
                  </a:cubicBezTo>
                  <a:cubicBezTo>
                    <a:pt x="1030769" y="77947"/>
                    <a:pt x="1028213" y="166967"/>
                    <a:pt x="1023528" y="285804"/>
                  </a:cubicBezTo>
                  <a:cubicBezTo>
                    <a:pt x="1018843" y="405067"/>
                    <a:pt x="1016287" y="494087"/>
                    <a:pt x="1016287" y="553719"/>
                  </a:cubicBezTo>
                  <a:cubicBezTo>
                    <a:pt x="1016287" y="609517"/>
                    <a:pt x="1018843" y="693426"/>
                    <a:pt x="1024380" y="805448"/>
                  </a:cubicBezTo>
                  <a:cubicBezTo>
                    <a:pt x="1029917" y="917469"/>
                    <a:pt x="1032899" y="1000953"/>
                    <a:pt x="1032899" y="1056325"/>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6" name="Freeform: Shape 5">
              <a:extLst>
                <a:ext uri="{FF2B5EF4-FFF2-40B4-BE49-F238E27FC236}">
                  <a16:creationId xmlns:a16="http://schemas.microsoft.com/office/drawing/2014/main" id="{293E65C1-8628-0A06-CC76-CF36B6EDC927}"/>
                </a:ext>
              </a:extLst>
            </p:cNvPr>
            <p:cNvSpPr/>
            <p:nvPr/>
          </p:nvSpPr>
          <p:spPr>
            <a:xfrm>
              <a:off x="12063205" y="3000073"/>
              <a:ext cx="1097641" cy="1136827"/>
            </a:xfrm>
            <a:custGeom>
              <a:avLst/>
              <a:gdLst>
                <a:gd name="connsiteX0" fmla="*/ 1097641 w 1097641"/>
                <a:gd name="connsiteY0" fmla="*/ 569478 h 1136827"/>
                <a:gd name="connsiteX1" fmla="*/ 944304 w 1097641"/>
                <a:gd name="connsiteY1" fmla="*/ 971989 h 1136827"/>
                <a:gd name="connsiteX2" fmla="*/ 548608 w 1097641"/>
                <a:gd name="connsiteY2" fmla="*/ 1136827 h 1136827"/>
                <a:gd name="connsiteX3" fmla="*/ 153763 w 1097641"/>
                <a:gd name="connsiteY3" fmla="*/ 970711 h 1136827"/>
                <a:gd name="connsiteX4" fmla="*/ 0 w 1097641"/>
                <a:gd name="connsiteY4" fmla="*/ 569904 h 1136827"/>
                <a:gd name="connsiteX5" fmla="*/ 153763 w 1097641"/>
                <a:gd name="connsiteY5" fmla="*/ 167393 h 1136827"/>
                <a:gd name="connsiteX6" fmla="*/ 549034 w 1097641"/>
                <a:gd name="connsiteY6" fmla="*/ 0 h 1136827"/>
                <a:gd name="connsiteX7" fmla="*/ 943026 w 1097641"/>
                <a:gd name="connsiteY7" fmla="*/ 166967 h 1136827"/>
                <a:gd name="connsiteX8" fmla="*/ 1097641 w 1097641"/>
                <a:gd name="connsiteY8" fmla="*/ 569478 h 1136827"/>
                <a:gd name="connsiteX9" fmla="*/ 805874 w 1097641"/>
                <a:gd name="connsiteY9" fmla="*/ 568201 h 1136827"/>
                <a:gd name="connsiteX10" fmla="*/ 736020 w 1097641"/>
                <a:gd name="connsiteY10" fmla="*/ 371843 h 1136827"/>
                <a:gd name="connsiteX11" fmla="*/ 549034 w 1097641"/>
                <a:gd name="connsiteY11" fmla="*/ 287082 h 1136827"/>
                <a:gd name="connsiteX12" fmla="*/ 365029 w 1097641"/>
                <a:gd name="connsiteY12" fmla="*/ 374825 h 1136827"/>
                <a:gd name="connsiteX13" fmla="*/ 291767 w 1097641"/>
                <a:gd name="connsiteY13" fmla="*/ 569478 h 1136827"/>
                <a:gd name="connsiteX14" fmla="*/ 360343 w 1097641"/>
                <a:gd name="connsiteY14" fmla="*/ 765836 h 1136827"/>
                <a:gd name="connsiteX15" fmla="*/ 549034 w 1097641"/>
                <a:gd name="connsiteY15" fmla="*/ 848042 h 1136827"/>
                <a:gd name="connsiteX16" fmla="*/ 733890 w 1097641"/>
                <a:gd name="connsiteY16" fmla="*/ 761150 h 1136827"/>
                <a:gd name="connsiteX17" fmla="*/ 805874 w 1097641"/>
                <a:gd name="connsiteY17" fmla="*/ 568201 h 1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97641" h="1136827">
                  <a:moveTo>
                    <a:pt x="1097641" y="569478"/>
                  </a:moveTo>
                  <a:cubicBezTo>
                    <a:pt x="1097641" y="729631"/>
                    <a:pt x="1046529" y="863801"/>
                    <a:pt x="944304" y="971989"/>
                  </a:cubicBezTo>
                  <a:cubicBezTo>
                    <a:pt x="839949" y="1081881"/>
                    <a:pt x="708334" y="1136827"/>
                    <a:pt x="548608" y="1136827"/>
                  </a:cubicBezTo>
                  <a:cubicBezTo>
                    <a:pt x="390159" y="1136827"/>
                    <a:pt x="258544" y="1081455"/>
                    <a:pt x="153763" y="970711"/>
                  </a:cubicBezTo>
                  <a:cubicBezTo>
                    <a:pt x="51113" y="862523"/>
                    <a:pt x="0" y="728779"/>
                    <a:pt x="0" y="569904"/>
                  </a:cubicBezTo>
                  <a:cubicBezTo>
                    <a:pt x="0" y="410178"/>
                    <a:pt x="51113" y="276007"/>
                    <a:pt x="153763" y="167393"/>
                  </a:cubicBezTo>
                  <a:cubicBezTo>
                    <a:pt x="258970" y="55798"/>
                    <a:pt x="390585" y="0"/>
                    <a:pt x="549034" y="0"/>
                  </a:cubicBezTo>
                  <a:cubicBezTo>
                    <a:pt x="706630" y="0"/>
                    <a:pt x="837819" y="55798"/>
                    <a:pt x="943026" y="166967"/>
                  </a:cubicBezTo>
                  <a:cubicBezTo>
                    <a:pt x="1046102" y="276859"/>
                    <a:pt x="1097641" y="411030"/>
                    <a:pt x="1097641" y="569478"/>
                  </a:cubicBezTo>
                  <a:close/>
                  <a:moveTo>
                    <a:pt x="805874" y="568201"/>
                  </a:moveTo>
                  <a:cubicBezTo>
                    <a:pt x="805874" y="491106"/>
                    <a:pt x="782447" y="425937"/>
                    <a:pt x="736020" y="371843"/>
                  </a:cubicBezTo>
                  <a:cubicBezTo>
                    <a:pt x="687463" y="315194"/>
                    <a:pt x="624850" y="287082"/>
                    <a:pt x="549034" y="287082"/>
                  </a:cubicBezTo>
                  <a:cubicBezTo>
                    <a:pt x="476624" y="287082"/>
                    <a:pt x="415289" y="316472"/>
                    <a:pt x="365029" y="374825"/>
                  </a:cubicBezTo>
                  <a:cubicBezTo>
                    <a:pt x="316472" y="431475"/>
                    <a:pt x="291767" y="496217"/>
                    <a:pt x="291767" y="569478"/>
                  </a:cubicBezTo>
                  <a:cubicBezTo>
                    <a:pt x="291767" y="647851"/>
                    <a:pt x="314768" y="713445"/>
                    <a:pt x="360343" y="765836"/>
                  </a:cubicBezTo>
                  <a:cubicBezTo>
                    <a:pt x="408474" y="820781"/>
                    <a:pt x="471513" y="848042"/>
                    <a:pt x="549034" y="848042"/>
                  </a:cubicBezTo>
                  <a:cubicBezTo>
                    <a:pt x="621443" y="848042"/>
                    <a:pt x="682778" y="819078"/>
                    <a:pt x="733890" y="761150"/>
                  </a:cubicBezTo>
                  <a:cubicBezTo>
                    <a:pt x="782021" y="705778"/>
                    <a:pt x="805874" y="641462"/>
                    <a:pt x="805874" y="568201"/>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7" name="Freeform: Shape 6">
              <a:extLst>
                <a:ext uri="{FF2B5EF4-FFF2-40B4-BE49-F238E27FC236}">
                  <a16:creationId xmlns:a16="http://schemas.microsoft.com/office/drawing/2014/main" id="{15E9763A-E390-ABE9-7793-37B66A656304}"/>
                </a:ext>
              </a:extLst>
            </p:cNvPr>
            <p:cNvSpPr/>
            <p:nvPr/>
          </p:nvSpPr>
          <p:spPr>
            <a:xfrm>
              <a:off x="13226866" y="3022647"/>
              <a:ext cx="623146" cy="1104881"/>
            </a:xfrm>
            <a:custGeom>
              <a:avLst/>
              <a:gdLst>
                <a:gd name="connsiteX0" fmla="*/ 623147 w 623146"/>
                <a:gd name="connsiteY0" fmla="*/ 297730 h 1104881"/>
                <a:gd name="connsiteX1" fmla="*/ 468531 w 623146"/>
                <a:gd name="connsiteY1" fmla="*/ 578849 h 1104881"/>
                <a:gd name="connsiteX2" fmla="*/ 342454 w 623146"/>
                <a:gd name="connsiteY2" fmla="*/ 712593 h 1104881"/>
                <a:gd name="connsiteX3" fmla="*/ 338620 w 623146"/>
                <a:gd name="connsiteY3" fmla="*/ 747946 h 1104881"/>
                <a:gd name="connsiteX4" fmla="*/ 310934 w 623146"/>
                <a:gd name="connsiteY4" fmla="*/ 764132 h 1104881"/>
                <a:gd name="connsiteX5" fmla="*/ 199339 w 623146"/>
                <a:gd name="connsiteY5" fmla="*/ 773502 h 1104881"/>
                <a:gd name="connsiteX6" fmla="*/ 188690 w 623146"/>
                <a:gd name="connsiteY6" fmla="*/ 775632 h 1104881"/>
                <a:gd name="connsiteX7" fmla="*/ 161004 w 623146"/>
                <a:gd name="connsiteY7" fmla="*/ 700241 h 1104881"/>
                <a:gd name="connsiteX8" fmla="*/ 236821 w 623146"/>
                <a:gd name="connsiteY8" fmla="*/ 538385 h 1104881"/>
                <a:gd name="connsiteX9" fmla="*/ 312638 w 623146"/>
                <a:gd name="connsiteY9" fmla="*/ 376529 h 1104881"/>
                <a:gd name="connsiteX10" fmla="*/ 207006 w 623146"/>
                <a:gd name="connsiteY10" fmla="*/ 277285 h 1104881"/>
                <a:gd name="connsiteX11" fmla="*/ 33223 w 623146"/>
                <a:gd name="connsiteY11" fmla="*/ 329676 h 1104881"/>
                <a:gd name="connsiteX12" fmla="*/ 0 w 623146"/>
                <a:gd name="connsiteY12" fmla="*/ 133318 h 1104881"/>
                <a:gd name="connsiteX13" fmla="*/ 2130 w 623146"/>
                <a:gd name="connsiteY13" fmla="*/ 100947 h 1104881"/>
                <a:gd name="connsiteX14" fmla="*/ 130763 w 623146"/>
                <a:gd name="connsiteY14" fmla="*/ 20871 h 1104881"/>
                <a:gd name="connsiteX15" fmla="*/ 295601 w 623146"/>
                <a:gd name="connsiteY15" fmla="*/ 0 h 1104881"/>
                <a:gd name="connsiteX16" fmla="*/ 526459 w 623146"/>
                <a:gd name="connsiteY16" fmla="*/ 77947 h 1104881"/>
                <a:gd name="connsiteX17" fmla="*/ 623147 w 623146"/>
                <a:gd name="connsiteY17" fmla="*/ 297730 h 1104881"/>
                <a:gd name="connsiteX18" fmla="*/ 414437 w 623146"/>
                <a:gd name="connsiteY18" fmla="*/ 959637 h 1104881"/>
                <a:gd name="connsiteX19" fmla="*/ 373121 w 623146"/>
                <a:gd name="connsiteY19" fmla="*/ 1061862 h 1104881"/>
                <a:gd name="connsiteX20" fmla="*/ 272600 w 623146"/>
                <a:gd name="connsiteY20" fmla="*/ 1104882 h 1104881"/>
                <a:gd name="connsiteX21" fmla="*/ 172079 w 623146"/>
                <a:gd name="connsiteY21" fmla="*/ 1061862 h 1104881"/>
                <a:gd name="connsiteX22" fmla="*/ 130763 w 623146"/>
                <a:gd name="connsiteY22" fmla="*/ 959637 h 1104881"/>
                <a:gd name="connsiteX23" fmla="*/ 172079 w 623146"/>
                <a:gd name="connsiteY23" fmla="*/ 858264 h 1104881"/>
                <a:gd name="connsiteX24" fmla="*/ 272600 w 623146"/>
                <a:gd name="connsiteY24" fmla="*/ 816522 h 1104881"/>
                <a:gd name="connsiteX25" fmla="*/ 373121 w 623146"/>
                <a:gd name="connsiteY25" fmla="*/ 858264 h 1104881"/>
                <a:gd name="connsiteX26" fmla="*/ 414437 w 623146"/>
                <a:gd name="connsiteY26" fmla="*/ 959637 h 110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23146" h="1104881">
                  <a:moveTo>
                    <a:pt x="623147" y="297730"/>
                  </a:moveTo>
                  <a:cubicBezTo>
                    <a:pt x="623147" y="425512"/>
                    <a:pt x="571608" y="519218"/>
                    <a:pt x="468531" y="578849"/>
                  </a:cubicBezTo>
                  <a:cubicBezTo>
                    <a:pt x="391011" y="623147"/>
                    <a:pt x="348843" y="667444"/>
                    <a:pt x="342454" y="712593"/>
                  </a:cubicBezTo>
                  <a:cubicBezTo>
                    <a:pt x="340750" y="724520"/>
                    <a:pt x="339472" y="736020"/>
                    <a:pt x="338620" y="747946"/>
                  </a:cubicBezTo>
                  <a:cubicBezTo>
                    <a:pt x="335213" y="758595"/>
                    <a:pt x="325842" y="764132"/>
                    <a:pt x="310934" y="764132"/>
                  </a:cubicBezTo>
                  <a:cubicBezTo>
                    <a:pt x="258970" y="764132"/>
                    <a:pt x="221913" y="767113"/>
                    <a:pt x="199339" y="773502"/>
                  </a:cubicBezTo>
                  <a:cubicBezTo>
                    <a:pt x="194654" y="775206"/>
                    <a:pt x="191246" y="775632"/>
                    <a:pt x="188690" y="775632"/>
                  </a:cubicBezTo>
                  <a:cubicBezTo>
                    <a:pt x="170375" y="775632"/>
                    <a:pt x="161004" y="750502"/>
                    <a:pt x="161004" y="700241"/>
                  </a:cubicBezTo>
                  <a:cubicBezTo>
                    <a:pt x="161004" y="656796"/>
                    <a:pt x="186135" y="602702"/>
                    <a:pt x="236821" y="538385"/>
                  </a:cubicBezTo>
                  <a:cubicBezTo>
                    <a:pt x="287508" y="474068"/>
                    <a:pt x="312638" y="419974"/>
                    <a:pt x="312638" y="376529"/>
                  </a:cubicBezTo>
                  <a:cubicBezTo>
                    <a:pt x="312638" y="310508"/>
                    <a:pt x="277285" y="277285"/>
                    <a:pt x="207006" y="277285"/>
                  </a:cubicBezTo>
                  <a:cubicBezTo>
                    <a:pt x="162282" y="277285"/>
                    <a:pt x="104355" y="294749"/>
                    <a:pt x="33223" y="329676"/>
                  </a:cubicBezTo>
                  <a:cubicBezTo>
                    <a:pt x="11074" y="329676"/>
                    <a:pt x="0" y="264081"/>
                    <a:pt x="0" y="133318"/>
                  </a:cubicBezTo>
                  <a:cubicBezTo>
                    <a:pt x="0" y="118837"/>
                    <a:pt x="852" y="108188"/>
                    <a:pt x="2130" y="100947"/>
                  </a:cubicBezTo>
                  <a:cubicBezTo>
                    <a:pt x="9371" y="66446"/>
                    <a:pt x="51964" y="40038"/>
                    <a:pt x="130763" y="20871"/>
                  </a:cubicBezTo>
                  <a:cubicBezTo>
                    <a:pt x="187838" y="6815"/>
                    <a:pt x="242784" y="0"/>
                    <a:pt x="295601" y="0"/>
                  </a:cubicBezTo>
                  <a:cubicBezTo>
                    <a:pt x="388455" y="0"/>
                    <a:pt x="465550" y="25982"/>
                    <a:pt x="526459" y="77947"/>
                  </a:cubicBezTo>
                  <a:cubicBezTo>
                    <a:pt x="590775" y="132467"/>
                    <a:pt x="623147" y="205728"/>
                    <a:pt x="623147" y="297730"/>
                  </a:cubicBezTo>
                  <a:close/>
                  <a:moveTo>
                    <a:pt x="414437" y="959637"/>
                  </a:moveTo>
                  <a:cubicBezTo>
                    <a:pt x="414437" y="999249"/>
                    <a:pt x="400807" y="1033324"/>
                    <a:pt x="373121" y="1061862"/>
                  </a:cubicBezTo>
                  <a:cubicBezTo>
                    <a:pt x="345861" y="1090400"/>
                    <a:pt x="312212" y="1104882"/>
                    <a:pt x="272600" y="1104882"/>
                  </a:cubicBezTo>
                  <a:cubicBezTo>
                    <a:pt x="232988" y="1104882"/>
                    <a:pt x="199765" y="1090400"/>
                    <a:pt x="172079" y="1061862"/>
                  </a:cubicBezTo>
                  <a:cubicBezTo>
                    <a:pt x="144819" y="1033324"/>
                    <a:pt x="130763" y="998823"/>
                    <a:pt x="130763" y="959637"/>
                  </a:cubicBezTo>
                  <a:cubicBezTo>
                    <a:pt x="130763" y="920025"/>
                    <a:pt x="144393" y="886376"/>
                    <a:pt x="172079" y="858264"/>
                  </a:cubicBezTo>
                  <a:cubicBezTo>
                    <a:pt x="199339" y="830152"/>
                    <a:pt x="232988" y="816522"/>
                    <a:pt x="272600" y="816522"/>
                  </a:cubicBezTo>
                  <a:cubicBezTo>
                    <a:pt x="312212" y="816522"/>
                    <a:pt x="345435" y="830578"/>
                    <a:pt x="373121" y="858264"/>
                  </a:cubicBezTo>
                  <a:cubicBezTo>
                    <a:pt x="400807" y="886376"/>
                    <a:pt x="414437" y="920025"/>
                    <a:pt x="414437" y="959637"/>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grpSp>
      <p:sp>
        <p:nvSpPr>
          <p:cNvPr id="51" name="Rectangle 50">
            <a:extLst>
              <a:ext uri="{FF2B5EF4-FFF2-40B4-BE49-F238E27FC236}">
                <a16:creationId xmlns:a16="http://schemas.microsoft.com/office/drawing/2014/main" id="{BF5AA5C5-1621-6652-F6ED-9C3456E4B46D}"/>
              </a:ext>
            </a:extLst>
          </p:cNvPr>
          <p:cNvSpPr/>
          <p:nvPr/>
        </p:nvSpPr>
        <p:spPr>
          <a:xfrm>
            <a:off x="6096001" y="823257"/>
            <a:ext cx="5029708" cy="5324749"/>
          </a:xfrm>
          <a:prstGeom prst="rect">
            <a:avLst/>
          </a:prstGeom>
          <a:solidFill>
            <a:srgbClr val="333F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8498BD4-4039-4898-C508-C54D6702FCD0}"/>
              </a:ext>
            </a:extLst>
          </p:cNvPr>
          <p:cNvSpPr/>
          <p:nvPr/>
        </p:nvSpPr>
        <p:spPr>
          <a:xfrm>
            <a:off x="835762" y="823257"/>
            <a:ext cx="5127298" cy="5324749"/>
          </a:xfrm>
          <a:prstGeom prst="rect">
            <a:avLst/>
          </a:prstGeom>
          <a:solidFill>
            <a:schemeClr val="tx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8" name="Picture 47">
            <a:extLst>
              <a:ext uri="{FF2B5EF4-FFF2-40B4-BE49-F238E27FC236}">
                <a16:creationId xmlns:a16="http://schemas.microsoft.com/office/drawing/2014/main" id="{B9F9F827-0359-1201-3F86-6B0BCB540E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4156859" y="2117167"/>
            <a:ext cx="4183117" cy="5061462"/>
          </a:xfrm>
          <a:prstGeom prst="rect">
            <a:avLst/>
          </a:prstGeom>
        </p:spPr>
      </p:pic>
      <p:pic>
        <p:nvPicPr>
          <p:cNvPr id="69" name="Picture 68">
            <a:extLst>
              <a:ext uri="{FF2B5EF4-FFF2-40B4-BE49-F238E27FC236}">
                <a16:creationId xmlns:a16="http://schemas.microsoft.com/office/drawing/2014/main" id="{8530981D-9A01-633B-D8F3-36D9B04E39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2267" y="140489"/>
            <a:ext cx="1692643" cy="572939"/>
          </a:xfrm>
          <a:prstGeom prst="rect">
            <a:avLst/>
          </a:prstGeom>
        </p:spPr>
      </p:pic>
      <p:grpSp>
        <p:nvGrpSpPr>
          <p:cNvPr id="23" name="Group 22">
            <a:extLst>
              <a:ext uri="{FF2B5EF4-FFF2-40B4-BE49-F238E27FC236}">
                <a16:creationId xmlns:a16="http://schemas.microsoft.com/office/drawing/2014/main" id="{A66D7718-2CCD-C6D9-7B45-EC8ECBC3BB19}"/>
              </a:ext>
            </a:extLst>
          </p:cNvPr>
          <p:cNvGrpSpPr/>
          <p:nvPr/>
        </p:nvGrpSpPr>
        <p:grpSpPr>
          <a:xfrm>
            <a:off x="1212624" y="1684111"/>
            <a:ext cx="4740225" cy="3395543"/>
            <a:chOff x="1307176" y="1605702"/>
            <a:chExt cx="4740225" cy="3395543"/>
          </a:xfrm>
        </p:grpSpPr>
        <p:grpSp>
          <p:nvGrpSpPr>
            <p:cNvPr id="14" name="Group 13">
              <a:extLst>
                <a:ext uri="{FF2B5EF4-FFF2-40B4-BE49-F238E27FC236}">
                  <a16:creationId xmlns:a16="http://schemas.microsoft.com/office/drawing/2014/main" id="{F6EA80E4-32CD-11F6-9B83-0A52EBA1B360}"/>
                </a:ext>
              </a:extLst>
            </p:cNvPr>
            <p:cNvGrpSpPr/>
            <p:nvPr/>
          </p:nvGrpSpPr>
          <p:grpSpPr>
            <a:xfrm>
              <a:off x="1307176" y="1605702"/>
              <a:ext cx="4740225" cy="3395543"/>
              <a:chOff x="1154776" y="1722612"/>
              <a:chExt cx="4740225" cy="3395543"/>
            </a:xfrm>
          </p:grpSpPr>
          <p:sp>
            <p:nvSpPr>
              <p:cNvPr id="15" name="Rectangle 14">
                <a:extLst>
                  <a:ext uri="{FF2B5EF4-FFF2-40B4-BE49-F238E27FC236}">
                    <a16:creationId xmlns:a16="http://schemas.microsoft.com/office/drawing/2014/main" id="{218FBFE7-FE9F-DA3F-B960-2E09425BB83E}"/>
                  </a:ext>
                </a:extLst>
              </p:cNvPr>
              <p:cNvSpPr/>
              <p:nvPr/>
            </p:nvSpPr>
            <p:spPr>
              <a:xfrm>
                <a:off x="1154776" y="2801959"/>
                <a:ext cx="2719149" cy="1200329"/>
              </a:xfrm>
              <a:prstGeom prst="rect">
                <a:avLst/>
              </a:prstGeom>
            </p:spPr>
            <p:txBody>
              <a:bodyPr wrap="square" anchor="ctr">
                <a:spAutoFit/>
              </a:bodyPr>
              <a:lstStyle/>
              <a:p>
                <a:r>
                  <a:rPr lang="sv-SE" sz="2400" b="1">
                    <a:solidFill>
                      <a:schemeClr val="bg1"/>
                    </a:solidFill>
                    <a:latin typeface="Open Sans" pitchFamily="2" charset="0"/>
                    <a:ea typeface="Open Sans" pitchFamily="2" charset="0"/>
                    <a:cs typeface="Open Sans" pitchFamily="2" charset="0"/>
                  </a:rPr>
                  <a:t>Empowering Success Through Excellence</a:t>
                </a:r>
                <a:endParaRPr lang="en-US" sz="2400" b="1">
                  <a:solidFill>
                    <a:schemeClr val="bg1"/>
                  </a:solidFill>
                  <a:latin typeface="Open Sans" pitchFamily="2" charset="0"/>
                  <a:ea typeface="Open Sans" pitchFamily="2" charset="0"/>
                  <a:cs typeface="Open Sans" pitchFamily="2" charset="0"/>
                </a:endParaRPr>
              </a:p>
            </p:txBody>
          </p:sp>
          <p:sp>
            <p:nvSpPr>
              <p:cNvPr id="16" name="TextBox 15">
                <a:extLst>
                  <a:ext uri="{FF2B5EF4-FFF2-40B4-BE49-F238E27FC236}">
                    <a16:creationId xmlns:a16="http://schemas.microsoft.com/office/drawing/2014/main" id="{CFDFEF27-4279-63E4-3607-24452CD482BF}"/>
                  </a:ext>
                </a:extLst>
              </p:cNvPr>
              <p:cNvSpPr txBox="1"/>
              <p:nvPr/>
            </p:nvSpPr>
            <p:spPr>
              <a:xfrm>
                <a:off x="1155174" y="1722612"/>
                <a:ext cx="4739827" cy="769441"/>
              </a:xfrm>
              <a:prstGeom prst="rect">
                <a:avLst/>
              </a:prstGeom>
              <a:noFill/>
            </p:spPr>
            <p:txBody>
              <a:bodyPr wrap="square" rtlCol="0">
                <a:spAutoFit/>
              </a:bodyPr>
              <a:lstStyle/>
              <a:p>
                <a:r>
                  <a:rPr lang="en-US" sz="4400">
                    <a:solidFill>
                      <a:schemeClr val="bg1"/>
                    </a:solidFill>
                    <a:latin typeface="Open Sans" pitchFamily="2" charset="0"/>
                    <a:ea typeface="Open Sans" pitchFamily="2" charset="0"/>
                    <a:cs typeface="Open Sans" pitchFamily="2" charset="0"/>
                  </a:rPr>
                  <a:t>OUR VISION</a:t>
                </a:r>
              </a:p>
            </p:txBody>
          </p:sp>
          <p:sp>
            <p:nvSpPr>
              <p:cNvPr id="17" name="Rectangle 16">
                <a:extLst>
                  <a:ext uri="{FF2B5EF4-FFF2-40B4-BE49-F238E27FC236}">
                    <a16:creationId xmlns:a16="http://schemas.microsoft.com/office/drawing/2014/main" id="{D6B36C9E-8C58-8487-2F16-9F22C49D3801}"/>
                  </a:ext>
                </a:extLst>
              </p:cNvPr>
              <p:cNvSpPr/>
              <p:nvPr/>
            </p:nvSpPr>
            <p:spPr>
              <a:xfrm>
                <a:off x="1154776" y="4040937"/>
                <a:ext cx="3095612" cy="1077218"/>
              </a:xfrm>
              <a:prstGeom prst="rect">
                <a:avLst/>
              </a:prstGeom>
            </p:spPr>
            <p:txBody>
              <a:bodyPr wrap="square" anchor="ctr">
                <a:spAutoFit/>
              </a:bodyPr>
              <a:lstStyle/>
              <a:p>
                <a:r>
                  <a:rPr lang="en-GB" sz="1600">
                    <a:solidFill>
                      <a:schemeClr val="bg1"/>
                    </a:solidFill>
                    <a:latin typeface="Open Sans" panose="020B0606030504020204" pitchFamily="34" charset="0"/>
                    <a:ea typeface="Open Sans" panose="020B0606030504020204" pitchFamily="34" charset="0"/>
                    <a:cs typeface="Open Sans" panose="020B0606030504020204" pitchFamily="34" charset="0"/>
                  </a:rPr>
                  <a:t>Delivering Exceptional IT Business Services and Cutting-Edge Technology Solutions to Empower Your Success.</a:t>
                </a:r>
                <a:endParaRPr lang="en-US" sz="12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pic>
          <p:nvPicPr>
            <p:cNvPr id="21" name="Picture 20">
              <a:extLst>
                <a:ext uri="{FF2B5EF4-FFF2-40B4-BE49-F238E27FC236}">
                  <a16:creationId xmlns:a16="http://schemas.microsoft.com/office/drawing/2014/main" id="{BD5B3FD2-FD77-4D18-4D37-0C156C7DA6F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1433141" y="2511784"/>
              <a:ext cx="2468428" cy="32775"/>
            </a:xfrm>
            <a:prstGeom prst="rect">
              <a:avLst/>
            </a:prstGeom>
          </p:spPr>
        </p:pic>
      </p:grpSp>
      <p:grpSp>
        <p:nvGrpSpPr>
          <p:cNvPr id="24" name="Group 23">
            <a:extLst>
              <a:ext uri="{FF2B5EF4-FFF2-40B4-BE49-F238E27FC236}">
                <a16:creationId xmlns:a16="http://schemas.microsoft.com/office/drawing/2014/main" id="{22E55023-E61B-5D05-C115-2E965596CBFA}"/>
              </a:ext>
            </a:extLst>
          </p:cNvPr>
          <p:cNvGrpSpPr/>
          <p:nvPr/>
        </p:nvGrpSpPr>
        <p:grpSpPr>
          <a:xfrm>
            <a:off x="6782477" y="1726633"/>
            <a:ext cx="5325264" cy="3599243"/>
            <a:chOff x="6782477" y="1895324"/>
            <a:chExt cx="5325264" cy="2701750"/>
          </a:xfrm>
        </p:grpSpPr>
        <p:grpSp>
          <p:nvGrpSpPr>
            <p:cNvPr id="13" name="Group 12">
              <a:extLst>
                <a:ext uri="{FF2B5EF4-FFF2-40B4-BE49-F238E27FC236}">
                  <a16:creationId xmlns:a16="http://schemas.microsoft.com/office/drawing/2014/main" id="{F1C03EB3-C430-E25B-1788-C0053BFE033B}"/>
                </a:ext>
              </a:extLst>
            </p:cNvPr>
            <p:cNvGrpSpPr/>
            <p:nvPr/>
          </p:nvGrpSpPr>
          <p:grpSpPr>
            <a:xfrm>
              <a:off x="6782477" y="1895324"/>
              <a:ext cx="5325264" cy="2701750"/>
              <a:chOff x="233585" y="1754531"/>
              <a:chExt cx="5325264" cy="2701750"/>
            </a:xfrm>
          </p:grpSpPr>
          <p:sp>
            <p:nvSpPr>
              <p:cNvPr id="63" name="Rectangle 62">
                <a:extLst>
                  <a:ext uri="{FF2B5EF4-FFF2-40B4-BE49-F238E27FC236}">
                    <a16:creationId xmlns:a16="http://schemas.microsoft.com/office/drawing/2014/main" id="{C2A1B577-AADB-8551-54C6-BBFA132CC1A6}"/>
                  </a:ext>
                </a:extLst>
              </p:cNvPr>
              <p:cNvSpPr/>
              <p:nvPr/>
            </p:nvSpPr>
            <p:spPr>
              <a:xfrm>
                <a:off x="233585" y="2465454"/>
                <a:ext cx="4006595" cy="901020"/>
              </a:xfrm>
              <a:prstGeom prst="rect">
                <a:avLst/>
              </a:prstGeom>
            </p:spPr>
            <p:txBody>
              <a:bodyPr wrap="square" lIns="91440" tIns="45720" rIns="91440" bIns="45720" anchor="ctr">
                <a:spAutoFit/>
              </a:bodyPr>
              <a:lstStyle/>
              <a:p>
                <a:pPr algn="r"/>
                <a:r>
                  <a:rPr lang="en-US" sz="2400" b="1">
                    <a:solidFill>
                      <a:schemeClr val="bg1"/>
                    </a:solidFill>
                    <a:latin typeface="Open Sans" pitchFamily="2" charset="0"/>
                    <a:ea typeface="Open Sans" pitchFamily="2" charset="0"/>
                    <a:cs typeface="Open Sans" pitchFamily="2" charset="0"/>
                  </a:rPr>
                  <a:t>We are committed to providing unparalleled IT solutions &amp; services</a:t>
                </a:r>
              </a:p>
            </p:txBody>
          </p:sp>
          <p:sp>
            <p:nvSpPr>
              <p:cNvPr id="64" name="TextBox 63">
                <a:extLst>
                  <a:ext uri="{FF2B5EF4-FFF2-40B4-BE49-F238E27FC236}">
                    <a16:creationId xmlns:a16="http://schemas.microsoft.com/office/drawing/2014/main" id="{489C2C34-AD01-5523-E788-3A4CF7F9160F}"/>
                  </a:ext>
                </a:extLst>
              </p:cNvPr>
              <p:cNvSpPr txBox="1"/>
              <p:nvPr/>
            </p:nvSpPr>
            <p:spPr>
              <a:xfrm>
                <a:off x="431551" y="1754531"/>
                <a:ext cx="5127298" cy="577576"/>
              </a:xfrm>
              <a:prstGeom prst="rect">
                <a:avLst/>
              </a:prstGeom>
              <a:noFill/>
            </p:spPr>
            <p:txBody>
              <a:bodyPr wrap="square" rtlCol="0">
                <a:spAutoFit/>
              </a:bodyPr>
              <a:lstStyle/>
              <a:p>
                <a:r>
                  <a:rPr lang="en-US" sz="4400">
                    <a:solidFill>
                      <a:schemeClr val="bg1"/>
                    </a:solidFill>
                    <a:latin typeface="Open Sans" pitchFamily="2" charset="0"/>
                    <a:ea typeface="Open Sans" pitchFamily="2" charset="0"/>
                    <a:cs typeface="Open Sans" pitchFamily="2" charset="0"/>
                  </a:rPr>
                  <a:t>OUR MISSION</a:t>
                </a:r>
              </a:p>
            </p:txBody>
          </p:sp>
          <p:sp>
            <p:nvSpPr>
              <p:cNvPr id="67" name="Rectangle 66">
                <a:extLst>
                  <a:ext uri="{FF2B5EF4-FFF2-40B4-BE49-F238E27FC236}">
                    <a16:creationId xmlns:a16="http://schemas.microsoft.com/office/drawing/2014/main" id="{47B131CC-C7B6-9606-6311-3EF2DD2EF115}"/>
                  </a:ext>
                </a:extLst>
              </p:cNvPr>
              <p:cNvSpPr/>
              <p:nvPr/>
            </p:nvSpPr>
            <p:spPr>
              <a:xfrm>
                <a:off x="1490481" y="3462849"/>
                <a:ext cx="2989039" cy="993432"/>
              </a:xfrm>
              <a:prstGeom prst="rect">
                <a:avLst/>
              </a:prstGeom>
            </p:spPr>
            <p:txBody>
              <a:bodyPr wrap="square" anchor="ctr">
                <a:spAutoFit/>
              </a:bodyPr>
              <a:lstStyle/>
              <a:p>
                <a:r>
                  <a:rPr lang="en-GB" sz="1600">
                    <a:solidFill>
                      <a:schemeClr val="bg1"/>
                    </a:solidFill>
                    <a:latin typeface="Open Sans" panose="020B0606030504020204" pitchFamily="34" charset="0"/>
                    <a:ea typeface="Open Sans" panose="020B0606030504020204" pitchFamily="34" charset="0"/>
                    <a:cs typeface="Open Sans" panose="020B0606030504020204" pitchFamily="34" charset="0"/>
                  </a:rPr>
                  <a:t>To Deliver Robust, Secure, and Custom-Tailored Solutions That Meet Enterprise Standards and Drive Your Business Growth.</a:t>
                </a:r>
                <a:endPar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grpSp>
        <p:pic>
          <p:nvPicPr>
            <p:cNvPr id="22" name="Picture 21">
              <a:extLst>
                <a:ext uri="{FF2B5EF4-FFF2-40B4-BE49-F238E27FC236}">
                  <a16:creationId xmlns:a16="http://schemas.microsoft.com/office/drawing/2014/main" id="{2522694A-AF08-A005-439D-5D62F426684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8177493" y="2489680"/>
              <a:ext cx="2468428" cy="32775"/>
            </a:xfrm>
            <a:prstGeom prst="rect">
              <a:avLst/>
            </a:prstGeom>
          </p:spPr>
        </p:pic>
      </p:grpSp>
      <p:sp>
        <p:nvSpPr>
          <p:cNvPr id="2" name="Freeform: Shape 1">
            <a:extLst>
              <a:ext uri="{FF2B5EF4-FFF2-40B4-BE49-F238E27FC236}">
                <a16:creationId xmlns:a16="http://schemas.microsoft.com/office/drawing/2014/main" id="{EA77D201-C565-269B-1D36-0CB25951A344}"/>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9" name="Freeform 86">
            <a:hlinkClick r:id="rId6"/>
            <a:extLst>
              <a:ext uri="{FF2B5EF4-FFF2-40B4-BE49-F238E27FC236}">
                <a16:creationId xmlns:a16="http://schemas.microsoft.com/office/drawing/2014/main" id="{FD1A66AD-5804-C862-3D6C-88434C79AD0F}"/>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10" name="Picture 9">
            <a:hlinkClick r:id="rId7"/>
            <a:extLst>
              <a:ext uri="{FF2B5EF4-FFF2-40B4-BE49-F238E27FC236}">
                <a16:creationId xmlns:a16="http://schemas.microsoft.com/office/drawing/2014/main" id="{9103A615-588D-0188-342A-C85B42DFF240}"/>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11" name="Picture 10">
            <a:hlinkClick r:id="rId9"/>
            <a:extLst>
              <a:ext uri="{FF2B5EF4-FFF2-40B4-BE49-F238E27FC236}">
                <a16:creationId xmlns:a16="http://schemas.microsoft.com/office/drawing/2014/main" id="{FD021A29-8EAB-551E-D39D-1CD14C07071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12" name="Freeform 79">
            <a:hlinkClick r:id="rId11"/>
            <a:extLst>
              <a:ext uri="{FF2B5EF4-FFF2-40B4-BE49-F238E27FC236}">
                <a16:creationId xmlns:a16="http://schemas.microsoft.com/office/drawing/2014/main" id="{A3FE76DE-40E6-52FB-417E-B0E1C69C513E}"/>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18" name="Picture 17">
            <a:hlinkClick r:id="rId12"/>
            <a:extLst>
              <a:ext uri="{FF2B5EF4-FFF2-40B4-BE49-F238E27FC236}">
                <a16:creationId xmlns:a16="http://schemas.microsoft.com/office/drawing/2014/main" id="{1FAB6228-EFB4-F25F-CA34-6C7A09AEA6CA}"/>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pic>
        <p:nvPicPr>
          <p:cNvPr id="31" name="Picture 30">
            <a:extLst>
              <a:ext uri="{FF2B5EF4-FFF2-40B4-BE49-F238E27FC236}">
                <a16:creationId xmlns:a16="http://schemas.microsoft.com/office/drawing/2014/main" id="{4F822355-FF96-41E1-859D-09F81CBF47F6}"/>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916084" y="5119929"/>
            <a:ext cx="1246433" cy="914814"/>
          </a:xfrm>
          <a:prstGeom prst="rect">
            <a:avLst/>
          </a:prstGeom>
        </p:spPr>
      </p:pic>
      <p:sp>
        <p:nvSpPr>
          <p:cNvPr id="19" name="TextBox 18">
            <a:extLst>
              <a:ext uri="{FF2B5EF4-FFF2-40B4-BE49-F238E27FC236}">
                <a16:creationId xmlns:a16="http://schemas.microsoft.com/office/drawing/2014/main" id="{7AC58A58-E3BF-B91B-32CF-E9A4FBEAC0ED}"/>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spTree>
    <p:extLst>
      <p:ext uri="{BB962C8B-B14F-4D97-AF65-F5344CB8AC3E}">
        <p14:creationId xmlns:p14="http://schemas.microsoft.com/office/powerpoint/2010/main" val="959615383"/>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1000"/>
                                        <p:tgtEl>
                                          <p:spTgt spid="48"/>
                                        </p:tgtEl>
                                      </p:cBhvr>
                                    </p:animEffect>
                                    <p:anim calcmode="lin" valueType="num">
                                      <p:cBhvr>
                                        <p:cTn id="8" dur="1000" fill="hold"/>
                                        <p:tgtEl>
                                          <p:spTgt spid="48"/>
                                        </p:tgtEl>
                                        <p:attrNameLst>
                                          <p:attrName>ppt_x</p:attrName>
                                        </p:attrNameLst>
                                      </p:cBhvr>
                                      <p:tavLst>
                                        <p:tav tm="0">
                                          <p:val>
                                            <p:strVal val="#ppt_x"/>
                                          </p:val>
                                        </p:tav>
                                        <p:tav tm="100000">
                                          <p:val>
                                            <p:strVal val="#ppt_x"/>
                                          </p:val>
                                        </p:tav>
                                      </p:tavLst>
                                    </p:anim>
                                    <p:anim calcmode="lin" valueType="num">
                                      <p:cBhvr>
                                        <p:cTn id="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5" name="Graphic 88">
            <a:extLst>
              <a:ext uri="{FF2B5EF4-FFF2-40B4-BE49-F238E27FC236}">
                <a16:creationId xmlns:a16="http://schemas.microsoft.com/office/drawing/2014/main" id="{D42C905C-95AB-FEFF-24FE-43674599061F}"/>
              </a:ext>
            </a:extLst>
          </p:cNvPr>
          <p:cNvGrpSpPr/>
          <p:nvPr/>
        </p:nvGrpSpPr>
        <p:grpSpPr>
          <a:xfrm rot="16200000">
            <a:off x="9456047" y="2860586"/>
            <a:ext cx="4438269" cy="1136827"/>
            <a:chOff x="9411744" y="3000073"/>
            <a:chExt cx="4438269" cy="1136827"/>
          </a:xfrm>
          <a:gradFill flip="none" rotWithShape="1">
            <a:gsLst>
              <a:gs pos="0">
                <a:schemeClr val="bg1">
                  <a:lumMod val="95000"/>
                </a:schemeClr>
              </a:gs>
              <a:gs pos="100000">
                <a:schemeClr val="bg1">
                  <a:lumMod val="85000"/>
                  <a:alpha val="36000"/>
                </a:schemeClr>
              </a:gs>
            </a:gsLst>
            <a:lin ang="9600000" scaled="0"/>
            <a:tileRect/>
          </a:gradFill>
        </p:grpSpPr>
        <p:sp>
          <p:nvSpPr>
            <p:cNvPr id="96" name="Freeform: Shape 95">
              <a:extLst>
                <a:ext uri="{FF2B5EF4-FFF2-40B4-BE49-F238E27FC236}">
                  <a16:creationId xmlns:a16="http://schemas.microsoft.com/office/drawing/2014/main" id="{3E9547FF-788F-2001-9B93-691F5862B224}"/>
                </a:ext>
              </a:extLst>
            </p:cNvPr>
            <p:cNvSpPr/>
            <p:nvPr/>
          </p:nvSpPr>
          <p:spPr>
            <a:xfrm>
              <a:off x="9411744" y="3028184"/>
              <a:ext cx="1392389" cy="1084862"/>
            </a:xfrm>
            <a:custGeom>
              <a:avLst/>
              <a:gdLst>
                <a:gd name="connsiteX0" fmla="*/ 1392390 w 1392389"/>
                <a:gd name="connsiteY0" fmla="*/ 394418 h 1084862"/>
                <a:gd name="connsiteX1" fmla="*/ 1249275 w 1392389"/>
                <a:gd name="connsiteY1" fmla="*/ 704501 h 1084862"/>
                <a:gd name="connsiteX2" fmla="*/ 1083159 w 1392389"/>
                <a:gd name="connsiteY2" fmla="*/ 1057603 h 1084862"/>
                <a:gd name="connsiteX3" fmla="*/ 1074640 w 1392389"/>
                <a:gd name="connsiteY3" fmla="*/ 1072937 h 1084862"/>
                <a:gd name="connsiteX4" fmla="*/ 1060159 w 1392389"/>
                <a:gd name="connsiteY4" fmla="*/ 1079752 h 1084862"/>
                <a:gd name="connsiteX5" fmla="*/ 950693 w 1392389"/>
                <a:gd name="connsiteY5" fmla="*/ 1084437 h 1084862"/>
                <a:gd name="connsiteX6" fmla="*/ 848468 w 1392389"/>
                <a:gd name="connsiteY6" fmla="*/ 1079752 h 1084862"/>
                <a:gd name="connsiteX7" fmla="*/ 830152 w 1392389"/>
                <a:gd name="connsiteY7" fmla="*/ 1073788 h 1084862"/>
                <a:gd name="connsiteX8" fmla="*/ 820356 w 1392389"/>
                <a:gd name="connsiteY8" fmla="*/ 1059307 h 1084862"/>
                <a:gd name="connsiteX9" fmla="*/ 776484 w 1392389"/>
                <a:gd name="connsiteY9" fmla="*/ 950692 h 1084862"/>
                <a:gd name="connsiteX10" fmla="*/ 692574 w 1392389"/>
                <a:gd name="connsiteY10" fmla="*/ 736872 h 1084862"/>
                <a:gd name="connsiteX11" fmla="*/ 606961 w 1392389"/>
                <a:gd name="connsiteY11" fmla="*/ 953248 h 1084862"/>
                <a:gd name="connsiteX12" fmla="*/ 563941 w 1392389"/>
                <a:gd name="connsiteY12" fmla="*/ 1059307 h 1084862"/>
                <a:gd name="connsiteX13" fmla="*/ 553293 w 1392389"/>
                <a:gd name="connsiteY13" fmla="*/ 1075066 h 1084862"/>
                <a:gd name="connsiteX14" fmla="*/ 535403 w 1392389"/>
                <a:gd name="connsiteY14" fmla="*/ 1080177 h 1084862"/>
                <a:gd name="connsiteX15" fmla="*/ 434456 w 1392389"/>
                <a:gd name="connsiteY15" fmla="*/ 1084863 h 1084862"/>
                <a:gd name="connsiteX16" fmla="*/ 323713 w 1392389"/>
                <a:gd name="connsiteY16" fmla="*/ 1080177 h 1084862"/>
                <a:gd name="connsiteX17" fmla="*/ 301990 w 1392389"/>
                <a:gd name="connsiteY17" fmla="*/ 1058029 h 1084862"/>
                <a:gd name="connsiteX18" fmla="*/ 0 w 1392389"/>
                <a:gd name="connsiteY18" fmla="*/ 394418 h 1084862"/>
                <a:gd name="connsiteX19" fmla="*/ 4259 w 1392389"/>
                <a:gd name="connsiteY19" fmla="*/ 209987 h 1084862"/>
                <a:gd name="connsiteX20" fmla="*/ 8519 w 1392389"/>
                <a:gd name="connsiteY20" fmla="*/ 25556 h 1084862"/>
                <a:gd name="connsiteX21" fmla="*/ 23853 w 1392389"/>
                <a:gd name="connsiteY21" fmla="*/ 0 h 1084862"/>
                <a:gd name="connsiteX22" fmla="*/ 156745 w 1392389"/>
                <a:gd name="connsiteY22" fmla="*/ 3833 h 1084862"/>
                <a:gd name="connsiteX23" fmla="*/ 290489 w 1392389"/>
                <a:gd name="connsiteY23" fmla="*/ 7667 h 1084862"/>
                <a:gd name="connsiteX24" fmla="*/ 308379 w 1392389"/>
                <a:gd name="connsiteY24" fmla="*/ 22149 h 1084862"/>
                <a:gd name="connsiteX25" fmla="*/ 302416 w 1392389"/>
                <a:gd name="connsiteY25" fmla="*/ 207857 h 1084862"/>
                <a:gd name="connsiteX26" fmla="*/ 296453 w 1392389"/>
                <a:gd name="connsiteY26" fmla="*/ 393566 h 1084862"/>
                <a:gd name="connsiteX27" fmla="*/ 352676 w 1392389"/>
                <a:gd name="connsiteY27" fmla="*/ 540515 h 1084862"/>
                <a:gd name="connsiteX28" fmla="*/ 426363 w 1392389"/>
                <a:gd name="connsiteY28" fmla="*/ 690445 h 1084862"/>
                <a:gd name="connsiteX29" fmla="*/ 441697 w 1392389"/>
                <a:gd name="connsiteY29" fmla="*/ 710464 h 1084862"/>
                <a:gd name="connsiteX30" fmla="*/ 473217 w 1392389"/>
                <a:gd name="connsiteY30" fmla="*/ 636777 h 1084862"/>
                <a:gd name="connsiteX31" fmla="*/ 546904 w 1392389"/>
                <a:gd name="connsiteY31" fmla="*/ 391862 h 1084862"/>
                <a:gd name="connsiteX32" fmla="*/ 547756 w 1392389"/>
                <a:gd name="connsiteY32" fmla="*/ 211691 h 1084862"/>
                <a:gd name="connsiteX33" fmla="*/ 545626 w 1392389"/>
                <a:gd name="connsiteY33" fmla="*/ 30667 h 1084862"/>
                <a:gd name="connsiteX34" fmla="*/ 547756 w 1392389"/>
                <a:gd name="connsiteY34" fmla="*/ 13204 h 1084862"/>
                <a:gd name="connsiteX35" fmla="*/ 564793 w 1392389"/>
                <a:gd name="connsiteY35" fmla="*/ 8093 h 1084862"/>
                <a:gd name="connsiteX36" fmla="*/ 700241 w 1392389"/>
                <a:gd name="connsiteY36" fmla="*/ 3408 h 1084862"/>
                <a:gd name="connsiteX37" fmla="*/ 847190 w 1392389"/>
                <a:gd name="connsiteY37" fmla="*/ 24278 h 1084862"/>
                <a:gd name="connsiteX38" fmla="*/ 843356 w 1392389"/>
                <a:gd name="connsiteY38" fmla="*/ 184431 h 1084862"/>
                <a:gd name="connsiteX39" fmla="*/ 840375 w 1392389"/>
                <a:gd name="connsiteY39" fmla="*/ 344583 h 1084862"/>
                <a:gd name="connsiteX40" fmla="*/ 840375 w 1392389"/>
                <a:gd name="connsiteY40" fmla="*/ 385047 h 1084862"/>
                <a:gd name="connsiteX41" fmla="*/ 919599 w 1392389"/>
                <a:gd name="connsiteY41" fmla="*/ 635073 h 1084862"/>
                <a:gd name="connsiteX42" fmla="*/ 951970 w 1392389"/>
                <a:gd name="connsiteY42" fmla="*/ 708334 h 1084862"/>
                <a:gd name="connsiteX43" fmla="*/ 967304 w 1392389"/>
                <a:gd name="connsiteY43" fmla="*/ 688315 h 1084862"/>
                <a:gd name="connsiteX44" fmla="*/ 1036732 w 1392389"/>
                <a:gd name="connsiteY44" fmla="*/ 538811 h 1084862"/>
                <a:gd name="connsiteX45" fmla="*/ 1089974 w 1392389"/>
                <a:gd name="connsiteY45" fmla="*/ 393992 h 1084862"/>
                <a:gd name="connsiteX46" fmla="*/ 1084011 w 1392389"/>
                <a:gd name="connsiteY46" fmla="*/ 207432 h 1084862"/>
                <a:gd name="connsiteX47" fmla="*/ 1078048 w 1392389"/>
                <a:gd name="connsiteY47" fmla="*/ 21723 h 1084862"/>
                <a:gd name="connsiteX48" fmla="*/ 1095937 w 1392389"/>
                <a:gd name="connsiteY48" fmla="*/ 7667 h 1084862"/>
                <a:gd name="connsiteX49" fmla="*/ 1232663 w 1392389"/>
                <a:gd name="connsiteY49" fmla="*/ 3833 h 1084862"/>
                <a:gd name="connsiteX50" fmla="*/ 1369389 w 1392389"/>
                <a:gd name="connsiteY50" fmla="*/ 0 h 1084862"/>
                <a:gd name="connsiteX51" fmla="*/ 1383871 w 1392389"/>
                <a:gd name="connsiteY51" fmla="*/ 30667 h 1084862"/>
                <a:gd name="connsiteX52" fmla="*/ 1388130 w 1392389"/>
                <a:gd name="connsiteY52" fmla="*/ 212543 h 1084862"/>
                <a:gd name="connsiteX53" fmla="*/ 1392390 w 1392389"/>
                <a:gd name="connsiteY53" fmla="*/ 394418 h 1084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1392389" h="1084862">
                  <a:moveTo>
                    <a:pt x="1392390" y="394418"/>
                  </a:moveTo>
                  <a:cubicBezTo>
                    <a:pt x="1392390" y="396122"/>
                    <a:pt x="1344685" y="499199"/>
                    <a:pt x="1249275" y="704501"/>
                  </a:cubicBezTo>
                  <a:cubicBezTo>
                    <a:pt x="1152161" y="914062"/>
                    <a:pt x="1096789" y="1031621"/>
                    <a:pt x="1083159" y="1057603"/>
                  </a:cubicBezTo>
                  <a:cubicBezTo>
                    <a:pt x="1078474" y="1066973"/>
                    <a:pt x="1075918" y="1072085"/>
                    <a:pt x="1074640" y="1072937"/>
                  </a:cubicBezTo>
                  <a:cubicBezTo>
                    <a:pt x="1072511" y="1075492"/>
                    <a:pt x="1067825" y="1077622"/>
                    <a:pt x="1060159" y="1079752"/>
                  </a:cubicBezTo>
                  <a:cubicBezTo>
                    <a:pt x="1047380" y="1082733"/>
                    <a:pt x="1010750" y="1084437"/>
                    <a:pt x="950693" y="1084437"/>
                  </a:cubicBezTo>
                  <a:cubicBezTo>
                    <a:pt x="894895" y="1084437"/>
                    <a:pt x="860820" y="1082733"/>
                    <a:pt x="848468" y="1079752"/>
                  </a:cubicBezTo>
                  <a:cubicBezTo>
                    <a:pt x="838245" y="1077196"/>
                    <a:pt x="831856" y="1075066"/>
                    <a:pt x="830152" y="1073788"/>
                  </a:cubicBezTo>
                  <a:cubicBezTo>
                    <a:pt x="828023" y="1072085"/>
                    <a:pt x="824615" y="1067399"/>
                    <a:pt x="820356" y="1059307"/>
                  </a:cubicBezTo>
                  <a:cubicBezTo>
                    <a:pt x="817374" y="1053769"/>
                    <a:pt x="802466" y="1017565"/>
                    <a:pt x="776484" y="950692"/>
                  </a:cubicBezTo>
                  <a:lnTo>
                    <a:pt x="692574" y="736872"/>
                  </a:lnTo>
                  <a:lnTo>
                    <a:pt x="606961" y="953248"/>
                  </a:lnTo>
                  <a:cubicBezTo>
                    <a:pt x="598016" y="977952"/>
                    <a:pt x="583960" y="1013305"/>
                    <a:pt x="563941" y="1059307"/>
                  </a:cubicBezTo>
                  <a:cubicBezTo>
                    <a:pt x="558830" y="1067825"/>
                    <a:pt x="554997" y="1073362"/>
                    <a:pt x="553293" y="1075066"/>
                  </a:cubicBezTo>
                  <a:cubicBezTo>
                    <a:pt x="551163" y="1076770"/>
                    <a:pt x="545200" y="1078474"/>
                    <a:pt x="535403" y="1080177"/>
                  </a:cubicBezTo>
                  <a:cubicBezTo>
                    <a:pt x="517940" y="1083159"/>
                    <a:pt x="484291" y="1084863"/>
                    <a:pt x="434456" y="1084863"/>
                  </a:cubicBezTo>
                  <a:cubicBezTo>
                    <a:pt x="372695" y="1084863"/>
                    <a:pt x="336065" y="1083159"/>
                    <a:pt x="323713" y="1080177"/>
                  </a:cubicBezTo>
                  <a:cubicBezTo>
                    <a:pt x="315194" y="1078048"/>
                    <a:pt x="307953" y="1070807"/>
                    <a:pt x="301990" y="1058029"/>
                  </a:cubicBezTo>
                  <a:cubicBezTo>
                    <a:pt x="100521" y="644869"/>
                    <a:pt x="0" y="423808"/>
                    <a:pt x="0" y="394418"/>
                  </a:cubicBezTo>
                  <a:cubicBezTo>
                    <a:pt x="0" y="353528"/>
                    <a:pt x="1278" y="291767"/>
                    <a:pt x="4259" y="209987"/>
                  </a:cubicBezTo>
                  <a:cubicBezTo>
                    <a:pt x="7241" y="128207"/>
                    <a:pt x="8519" y="66872"/>
                    <a:pt x="8519" y="25556"/>
                  </a:cubicBezTo>
                  <a:cubicBezTo>
                    <a:pt x="8519" y="8519"/>
                    <a:pt x="13630" y="0"/>
                    <a:pt x="23853" y="0"/>
                  </a:cubicBezTo>
                  <a:cubicBezTo>
                    <a:pt x="53242" y="0"/>
                    <a:pt x="97540" y="1278"/>
                    <a:pt x="156745" y="3833"/>
                  </a:cubicBezTo>
                  <a:cubicBezTo>
                    <a:pt x="215950" y="6389"/>
                    <a:pt x="260674" y="7667"/>
                    <a:pt x="290489" y="7667"/>
                  </a:cubicBezTo>
                  <a:cubicBezTo>
                    <a:pt x="302416" y="7667"/>
                    <a:pt x="308379" y="12352"/>
                    <a:pt x="308379" y="22149"/>
                  </a:cubicBezTo>
                  <a:cubicBezTo>
                    <a:pt x="308379" y="63039"/>
                    <a:pt x="306249" y="125226"/>
                    <a:pt x="302416" y="207857"/>
                  </a:cubicBezTo>
                  <a:cubicBezTo>
                    <a:pt x="298582" y="290915"/>
                    <a:pt x="296453" y="352676"/>
                    <a:pt x="296453" y="393566"/>
                  </a:cubicBezTo>
                  <a:cubicBezTo>
                    <a:pt x="296453" y="408900"/>
                    <a:pt x="315194" y="457883"/>
                    <a:pt x="352676" y="540515"/>
                  </a:cubicBezTo>
                  <a:cubicBezTo>
                    <a:pt x="386751" y="614202"/>
                    <a:pt x="411030" y="664462"/>
                    <a:pt x="426363" y="690445"/>
                  </a:cubicBezTo>
                  <a:cubicBezTo>
                    <a:pt x="434030" y="703649"/>
                    <a:pt x="439142" y="710464"/>
                    <a:pt x="441697" y="710464"/>
                  </a:cubicBezTo>
                  <a:cubicBezTo>
                    <a:pt x="445957" y="710464"/>
                    <a:pt x="456179" y="685759"/>
                    <a:pt x="473217" y="636777"/>
                  </a:cubicBezTo>
                  <a:cubicBezTo>
                    <a:pt x="521348" y="498773"/>
                    <a:pt x="546052" y="416993"/>
                    <a:pt x="546904" y="391862"/>
                  </a:cubicBezTo>
                  <a:cubicBezTo>
                    <a:pt x="549033" y="344583"/>
                    <a:pt x="549033" y="284526"/>
                    <a:pt x="547756" y="211691"/>
                  </a:cubicBezTo>
                  <a:cubicBezTo>
                    <a:pt x="546052" y="106484"/>
                    <a:pt x="545626" y="46001"/>
                    <a:pt x="545626" y="30667"/>
                  </a:cubicBezTo>
                  <a:cubicBezTo>
                    <a:pt x="545626" y="20871"/>
                    <a:pt x="546478" y="15334"/>
                    <a:pt x="547756" y="13204"/>
                  </a:cubicBezTo>
                  <a:cubicBezTo>
                    <a:pt x="549459" y="11500"/>
                    <a:pt x="554997" y="9797"/>
                    <a:pt x="564793" y="8093"/>
                  </a:cubicBezTo>
                  <a:cubicBezTo>
                    <a:pt x="590775" y="5111"/>
                    <a:pt x="635925" y="3408"/>
                    <a:pt x="700241" y="3408"/>
                  </a:cubicBezTo>
                  <a:cubicBezTo>
                    <a:pt x="798207" y="3408"/>
                    <a:pt x="847190" y="10222"/>
                    <a:pt x="847190" y="24278"/>
                  </a:cubicBezTo>
                  <a:cubicBezTo>
                    <a:pt x="847190" y="58779"/>
                    <a:pt x="845912" y="112022"/>
                    <a:pt x="843356" y="184431"/>
                  </a:cubicBezTo>
                  <a:cubicBezTo>
                    <a:pt x="840801" y="254711"/>
                    <a:pt x="839949" y="307953"/>
                    <a:pt x="840375" y="344583"/>
                  </a:cubicBezTo>
                  <a:lnTo>
                    <a:pt x="840375" y="385047"/>
                  </a:lnTo>
                  <a:cubicBezTo>
                    <a:pt x="840375" y="411030"/>
                    <a:pt x="866783" y="494513"/>
                    <a:pt x="919599" y="635073"/>
                  </a:cubicBezTo>
                  <a:cubicBezTo>
                    <a:pt x="937489" y="683630"/>
                    <a:pt x="948137" y="708334"/>
                    <a:pt x="951970" y="708334"/>
                  </a:cubicBezTo>
                  <a:cubicBezTo>
                    <a:pt x="954526" y="708334"/>
                    <a:pt x="959637" y="701519"/>
                    <a:pt x="967304" y="688315"/>
                  </a:cubicBezTo>
                  <a:cubicBezTo>
                    <a:pt x="981786" y="663185"/>
                    <a:pt x="1004787" y="613350"/>
                    <a:pt x="1036732" y="538811"/>
                  </a:cubicBezTo>
                  <a:cubicBezTo>
                    <a:pt x="1072085" y="457883"/>
                    <a:pt x="1089974" y="409326"/>
                    <a:pt x="1089974" y="393992"/>
                  </a:cubicBezTo>
                  <a:cubicBezTo>
                    <a:pt x="1089974" y="352250"/>
                    <a:pt x="1087844" y="290063"/>
                    <a:pt x="1084011" y="207432"/>
                  </a:cubicBezTo>
                  <a:cubicBezTo>
                    <a:pt x="1080178" y="124374"/>
                    <a:pt x="1078048" y="62613"/>
                    <a:pt x="1078048" y="21723"/>
                  </a:cubicBezTo>
                  <a:cubicBezTo>
                    <a:pt x="1078048" y="12352"/>
                    <a:pt x="1084011" y="7667"/>
                    <a:pt x="1095937" y="7667"/>
                  </a:cubicBezTo>
                  <a:cubicBezTo>
                    <a:pt x="1126179" y="7667"/>
                    <a:pt x="1171754" y="6389"/>
                    <a:pt x="1232663" y="3833"/>
                  </a:cubicBezTo>
                  <a:cubicBezTo>
                    <a:pt x="1293572" y="1278"/>
                    <a:pt x="1339148" y="0"/>
                    <a:pt x="1369389" y="0"/>
                  </a:cubicBezTo>
                  <a:cubicBezTo>
                    <a:pt x="1379186" y="0"/>
                    <a:pt x="1383871" y="10222"/>
                    <a:pt x="1383871" y="30667"/>
                  </a:cubicBezTo>
                  <a:cubicBezTo>
                    <a:pt x="1383871" y="71132"/>
                    <a:pt x="1385149" y="132041"/>
                    <a:pt x="1388130" y="212543"/>
                  </a:cubicBezTo>
                  <a:cubicBezTo>
                    <a:pt x="1391112" y="293897"/>
                    <a:pt x="1392390" y="354380"/>
                    <a:pt x="1392390" y="394418"/>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97" name="Freeform: Shape 96">
              <a:extLst>
                <a:ext uri="{FF2B5EF4-FFF2-40B4-BE49-F238E27FC236}">
                  <a16:creationId xmlns:a16="http://schemas.microsoft.com/office/drawing/2014/main" id="{DB0432EA-F05D-6A6E-D2E8-151F10552EB9}"/>
                </a:ext>
              </a:extLst>
            </p:cNvPr>
            <p:cNvSpPr/>
            <p:nvPr/>
          </p:nvSpPr>
          <p:spPr>
            <a:xfrm>
              <a:off x="10917433" y="3028184"/>
              <a:ext cx="1032898" cy="1084862"/>
            </a:xfrm>
            <a:custGeom>
              <a:avLst/>
              <a:gdLst>
                <a:gd name="connsiteX0" fmla="*/ 1032899 w 1032898"/>
                <a:gd name="connsiteY0" fmla="*/ 1056325 h 1084862"/>
                <a:gd name="connsiteX1" fmla="*/ 1026084 w 1032898"/>
                <a:gd name="connsiteY1" fmla="*/ 1076344 h 1084862"/>
                <a:gd name="connsiteX2" fmla="*/ 1004361 w 1032898"/>
                <a:gd name="connsiteY2" fmla="*/ 1080177 h 1084862"/>
                <a:gd name="connsiteX3" fmla="*/ 871894 w 1032898"/>
                <a:gd name="connsiteY3" fmla="*/ 1084863 h 1084862"/>
                <a:gd name="connsiteX4" fmla="*/ 730057 w 1032898"/>
                <a:gd name="connsiteY4" fmla="*/ 1080177 h 1084862"/>
                <a:gd name="connsiteX5" fmla="*/ 708760 w 1032898"/>
                <a:gd name="connsiteY5" fmla="*/ 1059307 h 1084862"/>
                <a:gd name="connsiteX6" fmla="*/ 714723 w 1032898"/>
                <a:gd name="connsiteY6" fmla="*/ 876579 h 1084862"/>
                <a:gd name="connsiteX7" fmla="*/ 720686 w 1032898"/>
                <a:gd name="connsiteY7" fmla="*/ 693852 h 1084862"/>
                <a:gd name="connsiteX8" fmla="*/ 703649 w 1032898"/>
                <a:gd name="connsiteY8" fmla="*/ 659351 h 1084862"/>
                <a:gd name="connsiteX9" fmla="*/ 517514 w 1032898"/>
                <a:gd name="connsiteY9" fmla="*/ 653388 h 1084862"/>
                <a:gd name="connsiteX10" fmla="*/ 329676 w 1032898"/>
                <a:gd name="connsiteY10" fmla="*/ 659351 h 1084862"/>
                <a:gd name="connsiteX11" fmla="*/ 312638 w 1032898"/>
                <a:gd name="connsiteY11" fmla="*/ 693852 h 1084862"/>
                <a:gd name="connsiteX12" fmla="*/ 316472 w 1032898"/>
                <a:gd name="connsiteY12" fmla="*/ 873598 h 1084862"/>
                <a:gd name="connsiteX13" fmla="*/ 320305 w 1032898"/>
                <a:gd name="connsiteY13" fmla="*/ 1053343 h 1084862"/>
                <a:gd name="connsiteX14" fmla="*/ 299434 w 1032898"/>
                <a:gd name="connsiteY14" fmla="*/ 1080177 h 1084862"/>
                <a:gd name="connsiteX15" fmla="*/ 154615 w 1032898"/>
                <a:gd name="connsiteY15" fmla="*/ 1084863 h 1084862"/>
                <a:gd name="connsiteX16" fmla="*/ 22149 w 1032898"/>
                <a:gd name="connsiteY16" fmla="*/ 1080177 h 1084862"/>
                <a:gd name="connsiteX17" fmla="*/ 0 w 1032898"/>
                <a:gd name="connsiteY17" fmla="*/ 1056325 h 1084862"/>
                <a:gd name="connsiteX18" fmla="*/ 8093 w 1032898"/>
                <a:gd name="connsiteY18" fmla="*/ 805448 h 1084862"/>
                <a:gd name="connsiteX19" fmla="*/ 16186 w 1032898"/>
                <a:gd name="connsiteY19" fmla="*/ 553719 h 1084862"/>
                <a:gd name="connsiteX20" fmla="*/ 8519 w 1032898"/>
                <a:gd name="connsiteY20" fmla="*/ 285378 h 1084862"/>
                <a:gd name="connsiteX21" fmla="*/ 852 w 1032898"/>
                <a:gd name="connsiteY21" fmla="*/ 17038 h 1084862"/>
                <a:gd name="connsiteX22" fmla="*/ 17038 w 1032898"/>
                <a:gd name="connsiteY22" fmla="*/ 0 h 1084862"/>
                <a:gd name="connsiteX23" fmla="*/ 89021 w 1032898"/>
                <a:gd name="connsiteY23" fmla="*/ 2130 h 1084862"/>
                <a:gd name="connsiteX24" fmla="*/ 161004 w 1032898"/>
                <a:gd name="connsiteY24" fmla="*/ 4259 h 1084862"/>
                <a:gd name="connsiteX25" fmla="*/ 235118 w 1032898"/>
                <a:gd name="connsiteY25" fmla="*/ 2130 h 1084862"/>
                <a:gd name="connsiteX26" fmla="*/ 309231 w 1032898"/>
                <a:gd name="connsiteY26" fmla="*/ 0 h 1084862"/>
                <a:gd name="connsiteX27" fmla="*/ 322435 w 1032898"/>
                <a:gd name="connsiteY27" fmla="*/ 14056 h 1084862"/>
                <a:gd name="connsiteX28" fmla="*/ 313916 w 1032898"/>
                <a:gd name="connsiteY28" fmla="*/ 186987 h 1084862"/>
                <a:gd name="connsiteX29" fmla="*/ 305397 w 1032898"/>
                <a:gd name="connsiteY29" fmla="*/ 359917 h 1084862"/>
                <a:gd name="connsiteX30" fmla="*/ 319879 w 1032898"/>
                <a:gd name="connsiteY30" fmla="*/ 391437 h 1084862"/>
                <a:gd name="connsiteX31" fmla="*/ 517088 w 1032898"/>
                <a:gd name="connsiteY31" fmla="*/ 397400 h 1084862"/>
                <a:gd name="connsiteX32" fmla="*/ 707908 w 1032898"/>
                <a:gd name="connsiteY32" fmla="*/ 391437 h 1084862"/>
                <a:gd name="connsiteX33" fmla="*/ 726224 w 1032898"/>
                <a:gd name="connsiteY33" fmla="*/ 359917 h 1084862"/>
                <a:gd name="connsiteX34" fmla="*/ 720686 w 1032898"/>
                <a:gd name="connsiteY34" fmla="*/ 192524 h 1084862"/>
                <a:gd name="connsiteX35" fmla="*/ 715149 w 1032898"/>
                <a:gd name="connsiteY35" fmla="*/ 24278 h 1084862"/>
                <a:gd name="connsiteX36" fmla="*/ 734316 w 1032898"/>
                <a:gd name="connsiteY36" fmla="*/ 426 h 1084862"/>
                <a:gd name="connsiteX37" fmla="*/ 802466 w 1032898"/>
                <a:gd name="connsiteY37" fmla="*/ 2556 h 1084862"/>
                <a:gd name="connsiteX38" fmla="*/ 871468 w 1032898"/>
                <a:gd name="connsiteY38" fmla="*/ 4685 h 1084862"/>
                <a:gd name="connsiteX39" fmla="*/ 939618 w 1032898"/>
                <a:gd name="connsiteY39" fmla="*/ 2556 h 1084862"/>
                <a:gd name="connsiteX40" fmla="*/ 1008620 w 1032898"/>
                <a:gd name="connsiteY40" fmla="*/ 426 h 1084862"/>
                <a:gd name="connsiteX41" fmla="*/ 1030769 w 1032898"/>
                <a:gd name="connsiteY41" fmla="*/ 18741 h 1084862"/>
                <a:gd name="connsiteX42" fmla="*/ 1023528 w 1032898"/>
                <a:gd name="connsiteY42" fmla="*/ 285804 h 1084862"/>
                <a:gd name="connsiteX43" fmla="*/ 1016287 w 1032898"/>
                <a:gd name="connsiteY43" fmla="*/ 553719 h 1084862"/>
                <a:gd name="connsiteX44" fmla="*/ 1024380 w 1032898"/>
                <a:gd name="connsiteY44" fmla="*/ 805448 h 1084862"/>
                <a:gd name="connsiteX45" fmla="*/ 1032899 w 1032898"/>
                <a:gd name="connsiteY45" fmla="*/ 1056325 h 108486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032898" h="1084862">
                  <a:moveTo>
                    <a:pt x="1032899" y="1056325"/>
                  </a:moveTo>
                  <a:cubicBezTo>
                    <a:pt x="1032899" y="1066973"/>
                    <a:pt x="1030769" y="1073788"/>
                    <a:pt x="1026084" y="1076344"/>
                  </a:cubicBezTo>
                  <a:cubicBezTo>
                    <a:pt x="1023954" y="1078048"/>
                    <a:pt x="1016713" y="1079326"/>
                    <a:pt x="1004361" y="1080177"/>
                  </a:cubicBezTo>
                  <a:cubicBezTo>
                    <a:pt x="973267" y="1083159"/>
                    <a:pt x="928970" y="1084863"/>
                    <a:pt x="871894" y="1084863"/>
                  </a:cubicBezTo>
                  <a:cubicBezTo>
                    <a:pt x="791392" y="1084863"/>
                    <a:pt x="744113" y="1083159"/>
                    <a:pt x="730057" y="1080177"/>
                  </a:cubicBezTo>
                  <a:cubicBezTo>
                    <a:pt x="716001" y="1077196"/>
                    <a:pt x="708760" y="1070381"/>
                    <a:pt x="708760" y="1059307"/>
                  </a:cubicBezTo>
                  <a:cubicBezTo>
                    <a:pt x="708760" y="1018842"/>
                    <a:pt x="710890" y="957933"/>
                    <a:pt x="714723" y="876579"/>
                  </a:cubicBezTo>
                  <a:cubicBezTo>
                    <a:pt x="718557" y="795225"/>
                    <a:pt x="720686" y="734316"/>
                    <a:pt x="720686" y="693852"/>
                  </a:cubicBezTo>
                  <a:cubicBezTo>
                    <a:pt x="720686" y="673833"/>
                    <a:pt x="715149" y="662333"/>
                    <a:pt x="703649" y="659351"/>
                  </a:cubicBezTo>
                  <a:cubicBezTo>
                    <a:pt x="686185" y="655092"/>
                    <a:pt x="623999" y="653388"/>
                    <a:pt x="517514" y="653388"/>
                  </a:cubicBezTo>
                  <a:cubicBezTo>
                    <a:pt x="410178" y="653388"/>
                    <a:pt x="347565" y="655518"/>
                    <a:pt x="329676" y="659351"/>
                  </a:cubicBezTo>
                  <a:cubicBezTo>
                    <a:pt x="318175" y="661907"/>
                    <a:pt x="312638" y="673407"/>
                    <a:pt x="312638" y="693852"/>
                  </a:cubicBezTo>
                  <a:cubicBezTo>
                    <a:pt x="312638" y="733890"/>
                    <a:pt x="313916" y="793947"/>
                    <a:pt x="316472" y="873598"/>
                  </a:cubicBezTo>
                  <a:cubicBezTo>
                    <a:pt x="319027" y="953248"/>
                    <a:pt x="320305" y="1013305"/>
                    <a:pt x="320305" y="1053343"/>
                  </a:cubicBezTo>
                  <a:cubicBezTo>
                    <a:pt x="320305" y="1068677"/>
                    <a:pt x="313490" y="1077622"/>
                    <a:pt x="299434" y="1080177"/>
                  </a:cubicBezTo>
                  <a:cubicBezTo>
                    <a:pt x="282823" y="1083159"/>
                    <a:pt x="234692" y="1084863"/>
                    <a:pt x="154615" y="1084863"/>
                  </a:cubicBezTo>
                  <a:cubicBezTo>
                    <a:pt x="85188" y="1084863"/>
                    <a:pt x="41316" y="1083159"/>
                    <a:pt x="22149" y="1080177"/>
                  </a:cubicBezTo>
                  <a:cubicBezTo>
                    <a:pt x="7241" y="1077622"/>
                    <a:pt x="0" y="1069529"/>
                    <a:pt x="0" y="1056325"/>
                  </a:cubicBezTo>
                  <a:cubicBezTo>
                    <a:pt x="0" y="1000953"/>
                    <a:pt x="2556" y="917469"/>
                    <a:pt x="8093" y="805448"/>
                  </a:cubicBezTo>
                  <a:cubicBezTo>
                    <a:pt x="13630" y="693426"/>
                    <a:pt x="16186" y="609517"/>
                    <a:pt x="16186" y="553719"/>
                  </a:cubicBezTo>
                  <a:cubicBezTo>
                    <a:pt x="16186" y="494087"/>
                    <a:pt x="13630" y="404641"/>
                    <a:pt x="8519" y="285378"/>
                  </a:cubicBezTo>
                  <a:cubicBezTo>
                    <a:pt x="3407" y="166116"/>
                    <a:pt x="852" y="76669"/>
                    <a:pt x="852" y="17038"/>
                  </a:cubicBezTo>
                  <a:cubicBezTo>
                    <a:pt x="852" y="5963"/>
                    <a:pt x="6389" y="0"/>
                    <a:pt x="17038" y="0"/>
                  </a:cubicBezTo>
                  <a:cubicBezTo>
                    <a:pt x="32797" y="0"/>
                    <a:pt x="57076" y="852"/>
                    <a:pt x="89021" y="2130"/>
                  </a:cubicBezTo>
                  <a:cubicBezTo>
                    <a:pt x="120966" y="3833"/>
                    <a:pt x="145245" y="4259"/>
                    <a:pt x="161004" y="4259"/>
                  </a:cubicBezTo>
                  <a:cubicBezTo>
                    <a:pt x="177616" y="4259"/>
                    <a:pt x="202320" y="3408"/>
                    <a:pt x="235118" y="2130"/>
                  </a:cubicBezTo>
                  <a:cubicBezTo>
                    <a:pt x="267915" y="852"/>
                    <a:pt x="293045" y="0"/>
                    <a:pt x="309231" y="0"/>
                  </a:cubicBezTo>
                  <a:cubicBezTo>
                    <a:pt x="317749" y="0"/>
                    <a:pt x="322435" y="4685"/>
                    <a:pt x="322435" y="14056"/>
                  </a:cubicBezTo>
                  <a:cubicBezTo>
                    <a:pt x="322435" y="52390"/>
                    <a:pt x="319453" y="110318"/>
                    <a:pt x="313916" y="186987"/>
                  </a:cubicBezTo>
                  <a:cubicBezTo>
                    <a:pt x="308379" y="263655"/>
                    <a:pt x="305397" y="321157"/>
                    <a:pt x="305397" y="359917"/>
                  </a:cubicBezTo>
                  <a:cubicBezTo>
                    <a:pt x="305397" y="377807"/>
                    <a:pt x="310082" y="388455"/>
                    <a:pt x="319879" y="391437"/>
                  </a:cubicBezTo>
                  <a:cubicBezTo>
                    <a:pt x="333083" y="395696"/>
                    <a:pt x="399104" y="397400"/>
                    <a:pt x="517088" y="397400"/>
                  </a:cubicBezTo>
                  <a:cubicBezTo>
                    <a:pt x="626980" y="397400"/>
                    <a:pt x="690445" y="395270"/>
                    <a:pt x="707908" y="391437"/>
                  </a:cubicBezTo>
                  <a:cubicBezTo>
                    <a:pt x="720260" y="388455"/>
                    <a:pt x="726224" y="377807"/>
                    <a:pt x="726224" y="359917"/>
                  </a:cubicBezTo>
                  <a:cubicBezTo>
                    <a:pt x="726224" y="322861"/>
                    <a:pt x="724520" y="267063"/>
                    <a:pt x="720686" y="192524"/>
                  </a:cubicBezTo>
                  <a:cubicBezTo>
                    <a:pt x="717279" y="117985"/>
                    <a:pt x="715149" y="61761"/>
                    <a:pt x="715149" y="24278"/>
                  </a:cubicBezTo>
                  <a:cubicBezTo>
                    <a:pt x="715149" y="8519"/>
                    <a:pt x="721538" y="426"/>
                    <a:pt x="734316" y="426"/>
                  </a:cubicBezTo>
                  <a:cubicBezTo>
                    <a:pt x="749224" y="426"/>
                    <a:pt x="771799" y="1278"/>
                    <a:pt x="802466" y="2556"/>
                  </a:cubicBezTo>
                  <a:cubicBezTo>
                    <a:pt x="833134" y="4259"/>
                    <a:pt x="856134" y="4685"/>
                    <a:pt x="871468" y="4685"/>
                  </a:cubicBezTo>
                  <a:cubicBezTo>
                    <a:pt x="886376" y="4685"/>
                    <a:pt x="908951" y="3833"/>
                    <a:pt x="939618" y="2556"/>
                  </a:cubicBezTo>
                  <a:cubicBezTo>
                    <a:pt x="970286" y="852"/>
                    <a:pt x="993286" y="426"/>
                    <a:pt x="1008620" y="426"/>
                  </a:cubicBezTo>
                  <a:cubicBezTo>
                    <a:pt x="1023528" y="426"/>
                    <a:pt x="1030769" y="6389"/>
                    <a:pt x="1030769" y="18741"/>
                  </a:cubicBezTo>
                  <a:cubicBezTo>
                    <a:pt x="1030769" y="77947"/>
                    <a:pt x="1028213" y="166967"/>
                    <a:pt x="1023528" y="285804"/>
                  </a:cubicBezTo>
                  <a:cubicBezTo>
                    <a:pt x="1018843" y="405067"/>
                    <a:pt x="1016287" y="494087"/>
                    <a:pt x="1016287" y="553719"/>
                  </a:cubicBezTo>
                  <a:cubicBezTo>
                    <a:pt x="1016287" y="609517"/>
                    <a:pt x="1018843" y="693426"/>
                    <a:pt x="1024380" y="805448"/>
                  </a:cubicBezTo>
                  <a:cubicBezTo>
                    <a:pt x="1029917" y="917469"/>
                    <a:pt x="1032899" y="1000953"/>
                    <a:pt x="1032899" y="1056325"/>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98" name="Freeform: Shape 97">
              <a:extLst>
                <a:ext uri="{FF2B5EF4-FFF2-40B4-BE49-F238E27FC236}">
                  <a16:creationId xmlns:a16="http://schemas.microsoft.com/office/drawing/2014/main" id="{61F34064-64D6-EAE3-3442-44666F20A77F}"/>
                </a:ext>
              </a:extLst>
            </p:cNvPr>
            <p:cNvSpPr/>
            <p:nvPr/>
          </p:nvSpPr>
          <p:spPr>
            <a:xfrm>
              <a:off x="12063205" y="3000073"/>
              <a:ext cx="1097641" cy="1136827"/>
            </a:xfrm>
            <a:custGeom>
              <a:avLst/>
              <a:gdLst>
                <a:gd name="connsiteX0" fmla="*/ 1097641 w 1097641"/>
                <a:gd name="connsiteY0" fmla="*/ 569478 h 1136827"/>
                <a:gd name="connsiteX1" fmla="*/ 944304 w 1097641"/>
                <a:gd name="connsiteY1" fmla="*/ 971989 h 1136827"/>
                <a:gd name="connsiteX2" fmla="*/ 548608 w 1097641"/>
                <a:gd name="connsiteY2" fmla="*/ 1136827 h 1136827"/>
                <a:gd name="connsiteX3" fmla="*/ 153763 w 1097641"/>
                <a:gd name="connsiteY3" fmla="*/ 970711 h 1136827"/>
                <a:gd name="connsiteX4" fmla="*/ 0 w 1097641"/>
                <a:gd name="connsiteY4" fmla="*/ 569904 h 1136827"/>
                <a:gd name="connsiteX5" fmla="*/ 153763 w 1097641"/>
                <a:gd name="connsiteY5" fmla="*/ 167393 h 1136827"/>
                <a:gd name="connsiteX6" fmla="*/ 549034 w 1097641"/>
                <a:gd name="connsiteY6" fmla="*/ 0 h 1136827"/>
                <a:gd name="connsiteX7" fmla="*/ 943026 w 1097641"/>
                <a:gd name="connsiteY7" fmla="*/ 166967 h 1136827"/>
                <a:gd name="connsiteX8" fmla="*/ 1097641 w 1097641"/>
                <a:gd name="connsiteY8" fmla="*/ 569478 h 1136827"/>
                <a:gd name="connsiteX9" fmla="*/ 805874 w 1097641"/>
                <a:gd name="connsiteY9" fmla="*/ 568201 h 1136827"/>
                <a:gd name="connsiteX10" fmla="*/ 736020 w 1097641"/>
                <a:gd name="connsiteY10" fmla="*/ 371843 h 1136827"/>
                <a:gd name="connsiteX11" fmla="*/ 549034 w 1097641"/>
                <a:gd name="connsiteY11" fmla="*/ 287082 h 1136827"/>
                <a:gd name="connsiteX12" fmla="*/ 365029 w 1097641"/>
                <a:gd name="connsiteY12" fmla="*/ 374825 h 1136827"/>
                <a:gd name="connsiteX13" fmla="*/ 291767 w 1097641"/>
                <a:gd name="connsiteY13" fmla="*/ 569478 h 1136827"/>
                <a:gd name="connsiteX14" fmla="*/ 360343 w 1097641"/>
                <a:gd name="connsiteY14" fmla="*/ 765836 h 1136827"/>
                <a:gd name="connsiteX15" fmla="*/ 549034 w 1097641"/>
                <a:gd name="connsiteY15" fmla="*/ 848042 h 1136827"/>
                <a:gd name="connsiteX16" fmla="*/ 733890 w 1097641"/>
                <a:gd name="connsiteY16" fmla="*/ 761150 h 1136827"/>
                <a:gd name="connsiteX17" fmla="*/ 805874 w 1097641"/>
                <a:gd name="connsiteY17" fmla="*/ 568201 h 11368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097641" h="1136827">
                  <a:moveTo>
                    <a:pt x="1097641" y="569478"/>
                  </a:moveTo>
                  <a:cubicBezTo>
                    <a:pt x="1097641" y="729631"/>
                    <a:pt x="1046529" y="863801"/>
                    <a:pt x="944304" y="971989"/>
                  </a:cubicBezTo>
                  <a:cubicBezTo>
                    <a:pt x="839949" y="1081881"/>
                    <a:pt x="708334" y="1136827"/>
                    <a:pt x="548608" y="1136827"/>
                  </a:cubicBezTo>
                  <a:cubicBezTo>
                    <a:pt x="390159" y="1136827"/>
                    <a:pt x="258544" y="1081455"/>
                    <a:pt x="153763" y="970711"/>
                  </a:cubicBezTo>
                  <a:cubicBezTo>
                    <a:pt x="51113" y="862523"/>
                    <a:pt x="0" y="728779"/>
                    <a:pt x="0" y="569904"/>
                  </a:cubicBezTo>
                  <a:cubicBezTo>
                    <a:pt x="0" y="410178"/>
                    <a:pt x="51113" y="276007"/>
                    <a:pt x="153763" y="167393"/>
                  </a:cubicBezTo>
                  <a:cubicBezTo>
                    <a:pt x="258970" y="55798"/>
                    <a:pt x="390585" y="0"/>
                    <a:pt x="549034" y="0"/>
                  </a:cubicBezTo>
                  <a:cubicBezTo>
                    <a:pt x="706630" y="0"/>
                    <a:pt x="837819" y="55798"/>
                    <a:pt x="943026" y="166967"/>
                  </a:cubicBezTo>
                  <a:cubicBezTo>
                    <a:pt x="1046102" y="276859"/>
                    <a:pt x="1097641" y="411030"/>
                    <a:pt x="1097641" y="569478"/>
                  </a:cubicBezTo>
                  <a:close/>
                  <a:moveTo>
                    <a:pt x="805874" y="568201"/>
                  </a:moveTo>
                  <a:cubicBezTo>
                    <a:pt x="805874" y="491106"/>
                    <a:pt x="782447" y="425937"/>
                    <a:pt x="736020" y="371843"/>
                  </a:cubicBezTo>
                  <a:cubicBezTo>
                    <a:pt x="687463" y="315194"/>
                    <a:pt x="624850" y="287082"/>
                    <a:pt x="549034" y="287082"/>
                  </a:cubicBezTo>
                  <a:cubicBezTo>
                    <a:pt x="476624" y="287082"/>
                    <a:pt x="415289" y="316472"/>
                    <a:pt x="365029" y="374825"/>
                  </a:cubicBezTo>
                  <a:cubicBezTo>
                    <a:pt x="316472" y="431475"/>
                    <a:pt x="291767" y="496217"/>
                    <a:pt x="291767" y="569478"/>
                  </a:cubicBezTo>
                  <a:cubicBezTo>
                    <a:pt x="291767" y="647851"/>
                    <a:pt x="314768" y="713445"/>
                    <a:pt x="360343" y="765836"/>
                  </a:cubicBezTo>
                  <a:cubicBezTo>
                    <a:pt x="408474" y="820781"/>
                    <a:pt x="471513" y="848042"/>
                    <a:pt x="549034" y="848042"/>
                  </a:cubicBezTo>
                  <a:cubicBezTo>
                    <a:pt x="621443" y="848042"/>
                    <a:pt x="682778" y="819078"/>
                    <a:pt x="733890" y="761150"/>
                  </a:cubicBezTo>
                  <a:cubicBezTo>
                    <a:pt x="782021" y="705778"/>
                    <a:pt x="805874" y="641462"/>
                    <a:pt x="805874" y="568201"/>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sp>
          <p:nvSpPr>
            <p:cNvPr id="99" name="Freeform: Shape 98">
              <a:extLst>
                <a:ext uri="{FF2B5EF4-FFF2-40B4-BE49-F238E27FC236}">
                  <a16:creationId xmlns:a16="http://schemas.microsoft.com/office/drawing/2014/main" id="{BCE38D3D-7339-6A3E-4385-6AD654323373}"/>
                </a:ext>
              </a:extLst>
            </p:cNvPr>
            <p:cNvSpPr/>
            <p:nvPr/>
          </p:nvSpPr>
          <p:spPr>
            <a:xfrm>
              <a:off x="13226866" y="3022647"/>
              <a:ext cx="623146" cy="1104881"/>
            </a:xfrm>
            <a:custGeom>
              <a:avLst/>
              <a:gdLst>
                <a:gd name="connsiteX0" fmla="*/ 623147 w 623146"/>
                <a:gd name="connsiteY0" fmla="*/ 297730 h 1104881"/>
                <a:gd name="connsiteX1" fmla="*/ 468531 w 623146"/>
                <a:gd name="connsiteY1" fmla="*/ 578849 h 1104881"/>
                <a:gd name="connsiteX2" fmla="*/ 342454 w 623146"/>
                <a:gd name="connsiteY2" fmla="*/ 712593 h 1104881"/>
                <a:gd name="connsiteX3" fmla="*/ 338620 w 623146"/>
                <a:gd name="connsiteY3" fmla="*/ 747946 h 1104881"/>
                <a:gd name="connsiteX4" fmla="*/ 310934 w 623146"/>
                <a:gd name="connsiteY4" fmla="*/ 764132 h 1104881"/>
                <a:gd name="connsiteX5" fmla="*/ 199339 w 623146"/>
                <a:gd name="connsiteY5" fmla="*/ 773502 h 1104881"/>
                <a:gd name="connsiteX6" fmla="*/ 188690 w 623146"/>
                <a:gd name="connsiteY6" fmla="*/ 775632 h 1104881"/>
                <a:gd name="connsiteX7" fmla="*/ 161004 w 623146"/>
                <a:gd name="connsiteY7" fmla="*/ 700241 h 1104881"/>
                <a:gd name="connsiteX8" fmla="*/ 236821 w 623146"/>
                <a:gd name="connsiteY8" fmla="*/ 538385 h 1104881"/>
                <a:gd name="connsiteX9" fmla="*/ 312638 w 623146"/>
                <a:gd name="connsiteY9" fmla="*/ 376529 h 1104881"/>
                <a:gd name="connsiteX10" fmla="*/ 207006 w 623146"/>
                <a:gd name="connsiteY10" fmla="*/ 277285 h 1104881"/>
                <a:gd name="connsiteX11" fmla="*/ 33223 w 623146"/>
                <a:gd name="connsiteY11" fmla="*/ 329676 h 1104881"/>
                <a:gd name="connsiteX12" fmla="*/ 0 w 623146"/>
                <a:gd name="connsiteY12" fmla="*/ 133318 h 1104881"/>
                <a:gd name="connsiteX13" fmla="*/ 2130 w 623146"/>
                <a:gd name="connsiteY13" fmla="*/ 100947 h 1104881"/>
                <a:gd name="connsiteX14" fmla="*/ 130763 w 623146"/>
                <a:gd name="connsiteY14" fmla="*/ 20871 h 1104881"/>
                <a:gd name="connsiteX15" fmla="*/ 295601 w 623146"/>
                <a:gd name="connsiteY15" fmla="*/ 0 h 1104881"/>
                <a:gd name="connsiteX16" fmla="*/ 526459 w 623146"/>
                <a:gd name="connsiteY16" fmla="*/ 77947 h 1104881"/>
                <a:gd name="connsiteX17" fmla="*/ 623147 w 623146"/>
                <a:gd name="connsiteY17" fmla="*/ 297730 h 1104881"/>
                <a:gd name="connsiteX18" fmla="*/ 414437 w 623146"/>
                <a:gd name="connsiteY18" fmla="*/ 959637 h 1104881"/>
                <a:gd name="connsiteX19" fmla="*/ 373121 w 623146"/>
                <a:gd name="connsiteY19" fmla="*/ 1061862 h 1104881"/>
                <a:gd name="connsiteX20" fmla="*/ 272600 w 623146"/>
                <a:gd name="connsiteY20" fmla="*/ 1104882 h 1104881"/>
                <a:gd name="connsiteX21" fmla="*/ 172079 w 623146"/>
                <a:gd name="connsiteY21" fmla="*/ 1061862 h 1104881"/>
                <a:gd name="connsiteX22" fmla="*/ 130763 w 623146"/>
                <a:gd name="connsiteY22" fmla="*/ 959637 h 1104881"/>
                <a:gd name="connsiteX23" fmla="*/ 172079 w 623146"/>
                <a:gd name="connsiteY23" fmla="*/ 858264 h 1104881"/>
                <a:gd name="connsiteX24" fmla="*/ 272600 w 623146"/>
                <a:gd name="connsiteY24" fmla="*/ 816522 h 1104881"/>
                <a:gd name="connsiteX25" fmla="*/ 373121 w 623146"/>
                <a:gd name="connsiteY25" fmla="*/ 858264 h 1104881"/>
                <a:gd name="connsiteX26" fmla="*/ 414437 w 623146"/>
                <a:gd name="connsiteY26" fmla="*/ 959637 h 11048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623146" h="1104881">
                  <a:moveTo>
                    <a:pt x="623147" y="297730"/>
                  </a:moveTo>
                  <a:cubicBezTo>
                    <a:pt x="623147" y="425512"/>
                    <a:pt x="571608" y="519218"/>
                    <a:pt x="468531" y="578849"/>
                  </a:cubicBezTo>
                  <a:cubicBezTo>
                    <a:pt x="391011" y="623147"/>
                    <a:pt x="348843" y="667444"/>
                    <a:pt x="342454" y="712593"/>
                  </a:cubicBezTo>
                  <a:cubicBezTo>
                    <a:pt x="340750" y="724520"/>
                    <a:pt x="339472" y="736020"/>
                    <a:pt x="338620" y="747946"/>
                  </a:cubicBezTo>
                  <a:cubicBezTo>
                    <a:pt x="335213" y="758595"/>
                    <a:pt x="325842" y="764132"/>
                    <a:pt x="310934" y="764132"/>
                  </a:cubicBezTo>
                  <a:cubicBezTo>
                    <a:pt x="258970" y="764132"/>
                    <a:pt x="221913" y="767113"/>
                    <a:pt x="199339" y="773502"/>
                  </a:cubicBezTo>
                  <a:cubicBezTo>
                    <a:pt x="194654" y="775206"/>
                    <a:pt x="191246" y="775632"/>
                    <a:pt x="188690" y="775632"/>
                  </a:cubicBezTo>
                  <a:cubicBezTo>
                    <a:pt x="170375" y="775632"/>
                    <a:pt x="161004" y="750502"/>
                    <a:pt x="161004" y="700241"/>
                  </a:cubicBezTo>
                  <a:cubicBezTo>
                    <a:pt x="161004" y="656796"/>
                    <a:pt x="186135" y="602702"/>
                    <a:pt x="236821" y="538385"/>
                  </a:cubicBezTo>
                  <a:cubicBezTo>
                    <a:pt x="287508" y="474068"/>
                    <a:pt x="312638" y="419974"/>
                    <a:pt x="312638" y="376529"/>
                  </a:cubicBezTo>
                  <a:cubicBezTo>
                    <a:pt x="312638" y="310508"/>
                    <a:pt x="277285" y="277285"/>
                    <a:pt x="207006" y="277285"/>
                  </a:cubicBezTo>
                  <a:cubicBezTo>
                    <a:pt x="162282" y="277285"/>
                    <a:pt x="104355" y="294749"/>
                    <a:pt x="33223" y="329676"/>
                  </a:cubicBezTo>
                  <a:cubicBezTo>
                    <a:pt x="11074" y="329676"/>
                    <a:pt x="0" y="264081"/>
                    <a:pt x="0" y="133318"/>
                  </a:cubicBezTo>
                  <a:cubicBezTo>
                    <a:pt x="0" y="118837"/>
                    <a:pt x="852" y="108188"/>
                    <a:pt x="2130" y="100947"/>
                  </a:cubicBezTo>
                  <a:cubicBezTo>
                    <a:pt x="9371" y="66446"/>
                    <a:pt x="51964" y="40038"/>
                    <a:pt x="130763" y="20871"/>
                  </a:cubicBezTo>
                  <a:cubicBezTo>
                    <a:pt x="187838" y="6815"/>
                    <a:pt x="242784" y="0"/>
                    <a:pt x="295601" y="0"/>
                  </a:cubicBezTo>
                  <a:cubicBezTo>
                    <a:pt x="388455" y="0"/>
                    <a:pt x="465550" y="25982"/>
                    <a:pt x="526459" y="77947"/>
                  </a:cubicBezTo>
                  <a:cubicBezTo>
                    <a:pt x="590775" y="132467"/>
                    <a:pt x="623147" y="205728"/>
                    <a:pt x="623147" y="297730"/>
                  </a:cubicBezTo>
                  <a:close/>
                  <a:moveTo>
                    <a:pt x="414437" y="959637"/>
                  </a:moveTo>
                  <a:cubicBezTo>
                    <a:pt x="414437" y="999249"/>
                    <a:pt x="400807" y="1033324"/>
                    <a:pt x="373121" y="1061862"/>
                  </a:cubicBezTo>
                  <a:cubicBezTo>
                    <a:pt x="345861" y="1090400"/>
                    <a:pt x="312212" y="1104882"/>
                    <a:pt x="272600" y="1104882"/>
                  </a:cubicBezTo>
                  <a:cubicBezTo>
                    <a:pt x="232988" y="1104882"/>
                    <a:pt x="199765" y="1090400"/>
                    <a:pt x="172079" y="1061862"/>
                  </a:cubicBezTo>
                  <a:cubicBezTo>
                    <a:pt x="144819" y="1033324"/>
                    <a:pt x="130763" y="998823"/>
                    <a:pt x="130763" y="959637"/>
                  </a:cubicBezTo>
                  <a:cubicBezTo>
                    <a:pt x="130763" y="920025"/>
                    <a:pt x="144393" y="886376"/>
                    <a:pt x="172079" y="858264"/>
                  </a:cubicBezTo>
                  <a:cubicBezTo>
                    <a:pt x="199339" y="830152"/>
                    <a:pt x="232988" y="816522"/>
                    <a:pt x="272600" y="816522"/>
                  </a:cubicBezTo>
                  <a:cubicBezTo>
                    <a:pt x="312212" y="816522"/>
                    <a:pt x="345435" y="830578"/>
                    <a:pt x="373121" y="858264"/>
                  </a:cubicBezTo>
                  <a:cubicBezTo>
                    <a:pt x="400807" y="886376"/>
                    <a:pt x="414437" y="920025"/>
                    <a:pt x="414437" y="959637"/>
                  </a:cubicBezTo>
                  <a:close/>
                </a:path>
              </a:pathLst>
            </a:custGeom>
            <a:solidFill>
              <a:srgbClr val="EDEDED"/>
            </a:solidFill>
            <a:ln w="4251" cap="flat">
              <a:solidFill>
                <a:schemeClr val="bg2">
                  <a:lumMod val="90000"/>
                  <a:alpha val="14000"/>
                </a:schemeClr>
              </a:solidFill>
              <a:prstDash val="solid"/>
              <a:miter/>
            </a:ln>
          </p:spPr>
          <p:txBody>
            <a:bodyPr rtlCol="0" anchor="ctr"/>
            <a:lstStyle/>
            <a:p>
              <a:endParaRPr lang="en-US"/>
            </a:p>
          </p:txBody>
        </p:sp>
      </p:grpSp>
      <p:sp>
        <p:nvSpPr>
          <p:cNvPr id="2" name="Oval 1">
            <a:extLst>
              <a:ext uri="{FF2B5EF4-FFF2-40B4-BE49-F238E27FC236}">
                <a16:creationId xmlns:a16="http://schemas.microsoft.com/office/drawing/2014/main" id="{47ED1E73-3EE9-5D8E-578C-8C09E288BE8C}"/>
              </a:ext>
            </a:extLst>
          </p:cNvPr>
          <p:cNvSpPr/>
          <p:nvPr/>
        </p:nvSpPr>
        <p:spPr>
          <a:xfrm>
            <a:off x="4443356" y="2016959"/>
            <a:ext cx="3305288" cy="3305288"/>
          </a:xfrm>
          <a:prstGeom prst="ellips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Freeform 11">
            <a:extLst>
              <a:ext uri="{FF2B5EF4-FFF2-40B4-BE49-F238E27FC236}">
                <a16:creationId xmlns:a16="http://schemas.microsoft.com/office/drawing/2014/main" id="{89B02DC9-6E2E-5E21-B007-8AF8E944B5E7}"/>
              </a:ext>
            </a:extLst>
          </p:cNvPr>
          <p:cNvSpPr>
            <a:spLocks noEditPoints="1"/>
          </p:cNvSpPr>
          <p:nvPr/>
        </p:nvSpPr>
        <p:spPr bwMode="auto">
          <a:xfrm>
            <a:off x="4181746" y="1755351"/>
            <a:ext cx="3828509" cy="3828505"/>
          </a:xfrm>
          <a:custGeom>
            <a:avLst/>
            <a:gdLst>
              <a:gd name="T0" fmla="*/ 1115 w 2180"/>
              <a:gd name="T1" fmla="*/ 2180 h 2180"/>
              <a:gd name="T2" fmla="*/ 922 w 2180"/>
              <a:gd name="T3" fmla="*/ 2168 h 2180"/>
              <a:gd name="T4" fmla="*/ 1256 w 2180"/>
              <a:gd name="T5" fmla="*/ 2152 h 2180"/>
              <a:gd name="T6" fmla="*/ 878 w 2180"/>
              <a:gd name="T7" fmla="*/ 2144 h 2180"/>
              <a:gd name="T8" fmla="*/ 1306 w 2180"/>
              <a:gd name="T9" fmla="*/ 2159 h 2180"/>
              <a:gd name="T10" fmla="*/ 1400 w 2180"/>
              <a:gd name="T11" fmla="*/ 2136 h 2180"/>
              <a:gd name="T12" fmla="*/ 645 w 2180"/>
              <a:gd name="T13" fmla="*/ 2086 h 2180"/>
              <a:gd name="T14" fmla="*/ 1529 w 2180"/>
              <a:gd name="T15" fmla="*/ 2071 h 2180"/>
              <a:gd name="T16" fmla="*/ 609 w 2180"/>
              <a:gd name="T17" fmla="*/ 2051 h 2180"/>
              <a:gd name="T18" fmla="*/ 1579 w 2180"/>
              <a:gd name="T19" fmla="*/ 2065 h 2180"/>
              <a:gd name="T20" fmla="*/ 1663 w 2180"/>
              <a:gd name="T21" fmla="*/ 2018 h 2180"/>
              <a:gd name="T22" fmla="*/ 400 w 2180"/>
              <a:gd name="T23" fmla="*/ 1934 h 2180"/>
              <a:gd name="T24" fmla="*/ 1770 w 2180"/>
              <a:gd name="T25" fmla="*/ 1922 h 2180"/>
              <a:gd name="T26" fmla="*/ 1852 w 2180"/>
              <a:gd name="T27" fmla="*/ 1870 h 2180"/>
              <a:gd name="T28" fmla="*/ 363 w 2180"/>
              <a:gd name="T29" fmla="*/ 1903 h 2180"/>
              <a:gd name="T30" fmla="*/ 294 w 2180"/>
              <a:gd name="T31" fmla="*/ 1835 h 2180"/>
              <a:gd name="T32" fmla="*/ 202 w 2180"/>
              <a:gd name="T33" fmla="*/ 1724 h 2180"/>
              <a:gd name="T34" fmla="*/ 1965 w 2180"/>
              <a:gd name="T35" fmla="*/ 1714 h 2180"/>
              <a:gd name="T36" fmla="*/ 189 w 2180"/>
              <a:gd name="T37" fmla="*/ 1675 h 2180"/>
              <a:gd name="T38" fmla="*/ 2005 w 2180"/>
              <a:gd name="T39" fmla="*/ 1684 h 2180"/>
              <a:gd name="T40" fmla="*/ 2054 w 2180"/>
              <a:gd name="T41" fmla="*/ 1600 h 2180"/>
              <a:gd name="T42" fmla="*/ 67 w 2180"/>
              <a:gd name="T43" fmla="*/ 1469 h 2180"/>
              <a:gd name="T44" fmla="*/ 2098 w 2180"/>
              <a:gd name="T45" fmla="*/ 1463 h 2180"/>
              <a:gd name="T46" fmla="*/ 67 w 2180"/>
              <a:gd name="T47" fmla="*/ 1419 h 2180"/>
              <a:gd name="T48" fmla="*/ 2129 w 2180"/>
              <a:gd name="T49" fmla="*/ 1423 h 2180"/>
              <a:gd name="T50" fmla="*/ 2154 w 2180"/>
              <a:gd name="T51" fmla="*/ 1329 h 2180"/>
              <a:gd name="T52" fmla="*/ 4 w 2180"/>
              <a:gd name="T53" fmla="*/ 1188 h 2180"/>
              <a:gd name="T54" fmla="*/ 2160 w 2180"/>
              <a:gd name="T55" fmla="*/ 1185 h 2180"/>
              <a:gd name="T56" fmla="*/ 17 w 2180"/>
              <a:gd name="T57" fmla="*/ 1139 h 2180"/>
              <a:gd name="T58" fmla="*/ 2180 w 2180"/>
              <a:gd name="T59" fmla="*/ 1088 h 2180"/>
              <a:gd name="T60" fmla="*/ 20 w 2180"/>
              <a:gd name="T61" fmla="*/ 996 h 2180"/>
              <a:gd name="T62" fmla="*/ 2163 w 2180"/>
              <a:gd name="T63" fmla="*/ 1040 h 2180"/>
              <a:gd name="T64" fmla="*/ 2155 w 2180"/>
              <a:gd name="T65" fmla="*/ 946 h 2180"/>
              <a:gd name="T66" fmla="*/ 26 w 2180"/>
              <a:gd name="T67" fmla="*/ 852 h 2180"/>
              <a:gd name="T68" fmla="*/ 2142 w 2180"/>
              <a:gd name="T69" fmla="*/ 802 h 2180"/>
              <a:gd name="T70" fmla="*/ 82 w 2180"/>
              <a:gd name="T71" fmla="*/ 719 h 2180"/>
              <a:gd name="T72" fmla="*/ 2113 w 2180"/>
              <a:gd name="T73" fmla="*/ 761 h 2180"/>
              <a:gd name="T74" fmla="*/ 2080 w 2180"/>
              <a:gd name="T75" fmla="*/ 672 h 2180"/>
              <a:gd name="T76" fmla="*/ 126 w 2180"/>
              <a:gd name="T77" fmla="*/ 581 h 2180"/>
              <a:gd name="T78" fmla="*/ 2029 w 2180"/>
              <a:gd name="T79" fmla="*/ 537 h 2180"/>
              <a:gd name="T80" fmla="*/ 215 w 2180"/>
              <a:gd name="T81" fmla="*/ 467 h 2180"/>
              <a:gd name="T82" fmla="*/ 1991 w 2180"/>
              <a:gd name="T83" fmla="*/ 504 h 2180"/>
              <a:gd name="T84" fmla="*/ 1935 w 2180"/>
              <a:gd name="T85" fmla="*/ 427 h 2180"/>
              <a:gd name="T86" fmla="*/ 293 w 2180"/>
              <a:gd name="T87" fmla="*/ 346 h 2180"/>
              <a:gd name="T88" fmla="*/ 1851 w 2180"/>
              <a:gd name="T89" fmla="*/ 310 h 2180"/>
              <a:gd name="T90" fmla="*/ 409 w 2180"/>
              <a:gd name="T91" fmla="*/ 259 h 2180"/>
              <a:gd name="T92" fmla="*/ 1805 w 2180"/>
              <a:gd name="T93" fmla="*/ 289 h 2180"/>
              <a:gd name="T94" fmla="*/ 1732 w 2180"/>
              <a:gd name="T95" fmla="*/ 229 h 2180"/>
              <a:gd name="T96" fmla="*/ 516 w 2180"/>
              <a:gd name="T97" fmla="*/ 163 h 2180"/>
              <a:gd name="T98" fmla="*/ 1620 w 2180"/>
              <a:gd name="T99" fmla="*/ 137 h 2180"/>
              <a:gd name="T100" fmla="*/ 650 w 2180"/>
              <a:gd name="T101" fmla="*/ 110 h 2180"/>
              <a:gd name="T102" fmla="*/ 1570 w 2180"/>
              <a:gd name="T103" fmla="*/ 129 h 2180"/>
              <a:gd name="T104" fmla="*/ 1483 w 2180"/>
              <a:gd name="T105" fmla="*/ 90 h 2180"/>
              <a:gd name="T106" fmla="*/ 779 w 2180"/>
              <a:gd name="T107" fmla="*/ 45 h 2180"/>
              <a:gd name="T108" fmla="*/ 1351 w 2180"/>
              <a:gd name="T109" fmla="*/ 31 h 2180"/>
              <a:gd name="T110" fmla="*/ 923 w 2180"/>
              <a:gd name="T111" fmla="*/ 29 h 2180"/>
              <a:gd name="T112" fmla="*/ 1301 w 2180"/>
              <a:gd name="T113" fmla="*/ 37 h 2180"/>
              <a:gd name="T114" fmla="*/ 1207 w 2180"/>
              <a:gd name="T115" fmla="*/ 22 h 2180"/>
              <a:gd name="T116" fmla="*/ 1064 w 2180"/>
              <a:gd name="T117" fmla="*/ 0 h 2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2180" h="2180">
                <a:moveTo>
                  <a:pt x="1066" y="2180"/>
                </a:moveTo>
                <a:cubicBezTo>
                  <a:pt x="1050" y="2180"/>
                  <a:pt x="1034" y="2179"/>
                  <a:pt x="1018" y="2178"/>
                </a:cubicBezTo>
                <a:cubicBezTo>
                  <a:pt x="1019" y="2162"/>
                  <a:pt x="1019" y="2162"/>
                  <a:pt x="1019" y="2162"/>
                </a:cubicBezTo>
                <a:cubicBezTo>
                  <a:pt x="1035" y="2163"/>
                  <a:pt x="1051" y="2164"/>
                  <a:pt x="1067" y="2164"/>
                </a:cubicBezTo>
                <a:lnTo>
                  <a:pt x="1066" y="2180"/>
                </a:lnTo>
                <a:close/>
                <a:moveTo>
                  <a:pt x="1115" y="2180"/>
                </a:moveTo>
                <a:cubicBezTo>
                  <a:pt x="1114" y="2164"/>
                  <a:pt x="1114" y="2164"/>
                  <a:pt x="1114" y="2164"/>
                </a:cubicBezTo>
                <a:cubicBezTo>
                  <a:pt x="1130" y="2164"/>
                  <a:pt x="1146" y="2163"/>
                  <a:pt x="1162" y="2162"/>
                </a:cubicBezTo>
                <a:cubicBezTo>
                  <a:pt x="1163" y="2178"/>
                  <a:pt x="1163" y="2178"/>
                  <a:pt x="1163" y="2178"/>
                </a:cubicBezTo>
                <a:cubicBezTo>
                  <a:pt x="1147" y="2179"/>
                  <a:pt x="1131" y="2180"/>
                  <a:pt x="1115" y="2180"/>
                </a:cubicBezTo>
                <a:close/>
                <a:moveTo>
                  <a:pt x="970" y="2174"/>
                </a:moveTo>
                <a:cubicBezTo>
                  <a:pt x="954" y="2172"/>
                  <a:pt x="938" y="2170"/>
                  <a:pt x="922" y="2168"/>
                </a:cubicBezTo>
                <a:cubicBezTo>
                  <a:pt x="925" y="2152"/>
                  <a:pt x="925" y="2152"/>
                  <a:pt x="925" y="2152"/>
                </a:cubicBezTo>
                <a:cubicBezTo>
                  <a:pt x="940" y="2154"/>
                  <a:pt x="956" y="2156"/>
                  <a:pt x="972" y="2158"/>
                </a:cubicBezTo>
                <a:lnTo>
                  <a:pt x="970" y="2174"/>
                </a:lnTo>
                <a:close/>
                <a:moveTo>
                  <a:pt x="1211" y="2174"/>
                </a:moveTo>
                <a:cubicBezTo>
                  <a:pt x="1209" y="2158"/>
                  <a:pt x="1209" y="2158"/>
                  <a:pt x="1209" y="2158"/>
                </a:cubicBezTo>
                <a:cubicBezTo>
                  <a:pt x="1225" y="2156"/>
                  <a:pt x="1241" y="2154"/>
                  <a:pt x="1256" y="2152"/>
                </a:cubicBezTo>
                <a:cubicBezTo>
                  <a:pt x="1259" y="2168"/>
                  <a:pt x="1259" y="2168"/>
                  <a:pt x="1259" y="2168"/>
                </a:cubicBezTo>
                <a:cubicBezTo>
                  <a:pt x="1243" y="2170"/>
                  <a:pt x="1227" y="2172"/>
                  <a:pt x="1211" y="2174"/>
                </a:cubicBezTo>
                <a:close/>
                <a:moveTo>
                  <a:pt x="875" y="2159"/>
                </a:moveTo>
                <a:cubicBezTo>
                  <a:pt x="859" y="2156"/>
                  <a:pt x="843" y="2153"/>
                  <a:pt x="828" y="2149"/>
                </a:cubicBezTo>
                <a:cubicBezTo>
                  <a:pt x="832" y="2133"/>
                  <a:pt x="832" y="2133"/>
                  <a:pt x="832" y="2133"/>
                </a:cubicBezTo>
                <a:cubicBezTo>
                  <a:pt x="847" y="2137"/>
                  <a:pt x="863" y="2141"/>
                  <a:pt x="878" y="2144"/>
                </a:cubicBezTo>
                <a:lnTo>
                  <a:pt x="875" y="2159"/>
                </a:lnTo>
                <a:close/>
                <a:moveTo>
                  <a:pt x="1306" y="2159"/>
                </a:moveTo>
                <a:cubicBezTo>
                  <a:pt x="1303" y="2143"/>
                  <a:pt x="1303" y="2143"/>
                  <a:pt x="1303" y="2143"/>
                </a:cubicBezTo>
                <a:cubicBezTo>
                  <a:pt x="1318" y="2140"/>
                  <a:pt x="1334" y="2137"/>
                  <a:pt x="1349" y="2133"/>
                </a:cubicBezTo>
                <a:cubicBezTo>
                  <a:pt x="1353" y="2149"/>
                  <a:pt x="1353" y="2149"/>
                  <a:pt x="1353" y="2149"/>
                </a:cubicBezTo>
                <a:cubicBezTo>
                  <a:pt x="1338" y="2152"/>
                  <a:pt x="1322" y="2156"/>
                  <a:pt x="1306" y="2159"/>
                </a:cubicBezTo>
                <a:close/>
                <a:moveTo>
                  <a:pt x="781" y="2136"/>
                </a:moveTo>
                <a:cubicBezTo>
                  <a:pt x="766" y="2132"/>
                  <a:pt x="750" y="2127"/>
                  <a:pt x="735" y="2122"/>
                </a:cubicBezTo>
                <a:cubicBezTo>
                  <a:pt x="741" y="2106"/>
                  <a:pt x="741" y="2106"/>
                  <a:pt x="741" y="2106"/>
                </a:cubicBezTo>
                <a:cubicBezTo>
                  <a:pt x="755" y="2112"/>
                  <a:pt x="771" y="2116"/>
                  <a:pt x="786" y="2121"/>
                </a:cubicBezTo>
                <a:lnTo>
                  <a:pt x="781" y="2136"/>
                </a:lnTo>
                <a:close/>
                <a:moveTo>
                  <a:pt x="1400" y="2136"/>
                </a:moveTo>
                <a:cubicBezTo>
                  <a:pt x="1395" y="2121"/>
                  <a:pt x="1395" y="2121"/>
                  <a:pt x="1395" y="2121"/>
                </a:cubicBezTo>
                <a:cubicBezTo>
                  <a:pt x="1410" y="2116"/>
                  <a:pt x="1426" y="2111"/>
                  <a:pt x="1440" y="2106"/>
                </a:cubicBezTo>
                <a:cubicBezTo>
                  <a:pt x="1446" y="2121"/>
                  <a:pt x="1446" y="2121"/>
                  <a:pt x="1446" y="2121"/>
                </a:cubicBezTo>
                <a:cubicBezTo>
                  <a:pt x="1431" y="2126"/>
                  <a:pt x="1415" y="2131"/>
                  <a:pt x="1400" y="2136"/>
                </a:cubicBezTo>
                <a:close/>
                <a:moveTo>
                  <a:pt x="690" y="2105"/>
                </a:moveTo>
                <a:cubicBezTo>
                  <a:pt x="675" y="2099"/>
                  <a:pt x="660" y="2093"/>
                  <a:pt x="645" y="2086"/>
                </a:cubicBezTo>
                <a:cubicBezTo>
                  <a:pt x="652" y="2071"/>
                  <a:pt x="652" y="2071"/>
                  <a:pt x="652" y="2071"/>
                </a:cubicBezTo>
                <a:cubicBezTo>
                  <a:pt x="666" y="2078"/>
                  <a:pt x="681" y="2084"/>
                  <a:pt x="696" y="2090"/>
                </a:cubicBezTo>
                <a:lnTo>
                  <a:pt x="690" y="2105"/>
                </a:lnTo>
                <a:close/>
                <a:moveTo>
                  <a:pt x="1491" y="2104"/>
                </a:moveTo>
                <a:cubicBezTo>
                  <a:pt x="1485" y="2090"/>
                  <a:pt x="1485" y="2090"/>
                  <a:pt x="1485" y="2090"/>
                </a:cubicBezTo>
                <a:cubicBezTo>
                  <a:pt x="1500" y="2084"/>
                  <a:pt x="1514" y="2078"/>
                  <a:pt x="1529" y="2071"/>
                </a:cubicBezTo>
                <a:cubicBezTo>
                  <a:pt x="1535" y="2086"/>
                  <a:pt x="1535" y="2086"/>
                  <a:pt x="1535" y="2086"/>
                </a:cubicBezTo>
                <a:cubicBezTo>
                  <a:pt x="1521" y="2092"/>
                  <a:pt x="1506" y="2099"/>
                  <a:pt x="1491" y="2104"/>
                </a:cubicBezTo>
                <a:close/>
                <a:moveTo>
                  <a:pt x="602" y="2065"/>
                </a:moveTo>
                <a:cubicBezTo>
                  <a:pt x="587" y="2058"/>
                  <a:pt x="573" y="2051"/>
                  <a:pt x="559" y="2043"/>
                </a:cubicBezTo>
                <a:cubicBezTo>
                  <a:pt x="567" y="2029"/>
                  <a:pt x="567" y="2029"/>
                  <a:pt x="567" y="2029"/>
                </a:cubicBezTo>
                <a:cubicBezTo>
                  <a:pt x="581" y="2037"/>
                  <a:pt x="595" y="2044"/>
                  <a:pt x="609" y="2051"/>
                </a:cubicBezTo>
                <a:lnTo>
                  <a:pt x="602" y="2065"/>
                </a:lnTo>
                <a:close/>
                <a:moveTo>
                  <a:pt x="1579" y="2065"/>
                </a:moveTo>
                <a:cubicBezTo>
                  <a:pt x="1572" y="2051"/>
                  <a:pt x="1572" y="2051"/>
                  <a:pt x="1572" y="2051"/>
                </a:cubicBezTo>
                <a:cubicBezTo>
                  <a:pt x="1586" y="2044"/>
                  <a:pt x="1600" y="2036"/>
                  <a:pt x="1613" y="2029"/>
                </a:cubicBezTo>
                <a:cubicBezTo>
                  <a:pt x="1621" y="2043"/>
                  <a:pt x="1621" y="2043"/>
                  <a:pt x="1621" y="2043"/>
                </a:cubicBezTo>
                <a:cubicBezTo>
                  <a:pt x="1607" y="2050"/>
                  <a:pt x="1593" y="2058"/>
                  <a:pt x="1579" y="2065"/>
                </a:cubicBezTo>
                <a:close/>
                <a:moveTo>
                  <a:pt x="517" y="2018"/>
                </a:moveTo>
                <a:cubicBezTo>
                  <a:pt x="504" y="2010"/>
                  <a:pt x="490" y="2001"/>
                  <a:pt x="477" y="1992"/>
                </a:cubicBezTo>
                <a:cubicBezTo>
                  <a:pt x="486" y="1979"/>
                  <a:pt x="486" y="1979"/>
                  <a:pt x="486" y="1979"/>
                </a:cubicBezTo>
                <a:cubicBezTo>
                  <a:pt x="499" y="1988"/>
                  <a:pt x="512" y="1996"/>
                  <a:pt x="526" y="2005"/>
                </a:cubicBezTo>
                <a:lnTo>
                  <a:pt x="517" y="2018"/>
                </a:lnTo>
                <a:close/>
                <a:moveTo>
                  <a:pt x="1663" y="2018"/>
                </a:moveTo>
                <a:cubicBezTo>
                  <a:pt x="1654" y="2005"/>
                  <a:pt x="1654" y="2005"/>
                  <a:pt x="1654" y="2005"/>
                </a:cubicBezTo>
                <a:cubicBezTo>
                  <a:pt x="1668" y="1996"/>
                  <a:pt x="1681" y="1988"/>
                  <a:pt x="1694" y="1979"/>
                </a:cubicBezTo>
                <a:cubicBezTo>
                  <a:pt x="1703" y="1992"/>
                  <a:pt x="1703" y="1992"/>
                  <a:pt x="1703" y="1992"/>
                </a:cubicBezTo>
                <a:cubicBezTo>
                  <a:pt x="1690" y="2001"/>
                  <a:pt x="1676" y="2010"/>
                  <a:pt x="1663" y="2018"/>
                </a:cubicBezTo>
                <a:close/>
                <a:moveTo>
                  <a:pt x="438" y="1964"/>
                </a:moveTo>
                <a:cubicBezTo>
                  <a:pt x="425" y="1954"/>
                  <a:pt x="412" y="1944"/>
                  <a:pt x="400" y="1934"/>
                </a:cubicBezTo>
                <a:cubicBezTo>
                  <a:pt x="410" y="1922"/>
                  <a:pt x="410" y="1922"/>
                  <a:pt x="410" y="1922"/>
                </a:cubicBezTo>
                <a:cubicBezTo>
                  <a:pt x="422" y="1932"/>
                  <a:pt x="435" y="1942"/>
                  <a:pt x="447" y="1951"/>
                </a:cubicBezTo>
                <a:lnTo>
                  <a:pt x="438" y="1964"/>
                </a:lnTo>
                <a:close/>
                <a:moveTo>
                  <a:pt x="1742" y="1964"/>
                </a:moveTo>
                <a:cubicBezTo>
                  <a:pt x="1733" y="1951"/>
                  <a:pt x="1733" y="1951"/>
                  <a:pt x="1733" y="1951"/>
                </a:cubicBezTo>
                <a:cubicBezTo>
                  <a:pt x="1745" y="1942"/>
                  <a:pt x="1758" y="1932"/>
                  <a:pt x="1770" y="1922"/>
                </a:cubicBezTo>
                <a:cubicBezTo>
                  <a:pt x="1780" y="1934"/>
                  <a:pt x="1780" y="1934"/>
                  <a:pt x="1780" y="1934"/>
                </a:cubicBezTo>
                <a:cubicBezTo>
                  <a:pt x="1768" y="1944"/>
                  <a:pt x="1755" y="1954"/>
                  <a:pt x="1742" y="1964"/>
                </a:cubicBezTo>
                <a:close/>
                <a:moveTo>
                  <a:pt x="1817" y="1903"/>
                </a:moveTo>
                <a:cubicBezTo>
                  <a:pt x="1806" y="1891"/>
                  <a:pt x="1806" y="1891"/>
                  <a:pt x="1806" y="1891"/>
                </a:cubicBezTo>
                <a:cubicBezTo>
                  <a:pt x="1818" y="1880"/>
                  <a:pt x="1830" y="1870"/>
                  <a:pt x="1841" y="1858"/>
                </a:cubicBezTo>
                <a:cubicBezTo>
                  <a:pt x="1852" y="1870"/>
                  <a:pt x="1852" y="1870"/>
                  <a:pt x="1852" y="1870"/>
                </a:cubicBezTo>
                <a:cubicBezTo>
                  <a:pt x="1841" y="1881"/>
                  <a:pt x="1829" y="1892"/>
                  <a:pt x="1817" y="1903"/>
                </a:cubicBezTo>
                <a:close/>
                <a:moveTo>
                  <a:pt x="363" y="1903"/>
                </a:moveTo>
                <a:cubicBezTo>
                  <a:pt x="351" y="1892"/>
                  <a:pt x="339" y="1881"/>
                  <a:pt x="328" y="1870"/>
                </a:cubicBezTo>
                <a:cubicBezTo>
                  <a:pt x="339" y="1858"/>
                  <a:pt x="339" y="1858"/>
                  <a:pt x="339" y="1858"/>
                </a:cubicBezTo>
                <a:cubicBezTo>
                  <a:pt x="350" y="1869"/>
                  <a:pt x="362" y="1880"/>
                  <a:pt x="374" y="1891"/>
                </a:cubicBezTo>
                <a:lnTo>
                  <a:pt x="363" y="1903"/>
                </a:lnTo>
                <a:close/>
                <a:moveTo>
                  <a:pt x="1886" y="1835"/>
                </a:moveTo>
                <a:cubicBezTo>
                  <a:pt x="1874" y="1825"/>
                  <a:pt x="1874" y="1825"/>
                  <a:pt x="1874" y="1825"/>
                </a:cubicBezTo>
                <a:cubicBezTo>
                  <a:pt x="1885" y="1813"/>
                  <a:pt x="1896" y="1801"/>
                  <a:pt x="1906" y="1789"/>
                </a:cubicBezTo>
                <a:cubicBezTo>
                  <a:pt x="1918" y="1800"/>
                  <a:pt x="1918" y="1800"/>
                  <a:pt x="1918" y="1800"/>
                </a:cubicBezTo>
                <a:cubicBezTo>
                  <a:pt x="1908" y="1812"/>
                  <a:pt x="1897" y="1824"/>
                  <a:pt x="1886" y="1835"/>
                </a:cubicBezTo>
                <a:close/>
                <a:moveTo>
                  <a:pt x="294" y="1835"/>
                </a:moveTo>
                <a:cubicBezTo>
                  <a:pt x="283" y="1824"/>
                  <a:pt x="272" y="1812"/>
                  <a:pt x="262" y="1800"/>
                </a:cubicBezTo>
                <a:cubicBezTo>
                  <a:pt x="274" y="1789"/>
                  <a:pt x="274" y="1789"/>
                  <a:pt x="274" y="1789"/>
                </a:cubicBezTo>
                <a:cubicBezTo>
                  <a:pt x="284" y="1801"/>
                  <a:pt x="295" y="1813"/>
                  <a:pt x="306" y="1824"/>
                </a:cubicBezTo>
                <a:lnTo>
                  <a:pt x="294" y="1835"/>
                </a:lnTo>
                <a:close/>
                <a:moveTo>
                  <a:pt x="231" y="1762"/>
                </a:moveTo>
                <a:cubicBezTo>
                  <a:pt x="221" y="1750"/>
                  <a:pt x="212" y="1737"/>
                  <a:pt x="202" y="1724"/>
                </a:cubicBezTo>
                <a:cubicBezTo>
                  <a:pt x="215" y="1714"/>
                  <a:pt x="215" y="1714"/>
                  <a:pt x="215" y="1714"/>
                </a:cubicBezTo>
                <a:cubicBezTo>
                  <a:pt x="225" y="1727"/>
                  <a:pt x="234" y="1740"/>
                  <a:pt x="244" y="1752"/>
                </a:cubicBezTo>
                <a:lnTo>
                  <a:pt x="231" y="1762"/>
                </a:lnTo>
                <a:close/>
                <a:moveTo>
                  <a:pt x="1949" y="1762"/>
                </a:moveTo>
                <a:cubicBezTo>
                  <a:pt x="1936" y="1752"/>
                  <a:pt x="1936" y="1752"/>
                  <a:pt x="1936" y="1752"/>
                </a:cubicBezTo>
                <a:cubicBezTo>
                  <a:pt x="1946" y="1740"/>
                  <a:pt x="1955" y="1727"/>
                  <a:pt x="1965" y="1714"/>
                </a:cubicBezTo>
                <a:cubicBezTo>
                  <a:pt x="1978" y="1724"/>
                  <a:pt x="1978" y="1724"/>
                  <a:pt x="1978" y="1724"/>
                </a:cubicBezTo>
                <a:cubicBezTo>
                  <a:pt x="1968" y="1737"/>
                  <a:pt x="1959" y="1750"/>
                  <a:pt x="1949" y="1762"/>
                </a:cubicBezTo>
                <a:close/>
                <a:moveTo>
                  <a:pt x="175" y="1684"/>
                </a:moveTo>
                <a:cubicBezTo>
                  <a:pt x="167" y="1670"/>
                  <a:pt x="158" y="1657"/>
                  <a:pt x="150" y="1643"/>
                </a:cubicBezTo>
                <a:cubicBezTo>
                  <a:pt x="164" y="1635"/>
                  <a:pt x="164" y="1635"/>
                  <a:pt x="164" y="1635"/>
                </a:cubicBezTo>
                <a:cubicBezTo>
                  <a:pt x="172" y="1648"/>
                  <a:pt x="180" y="1662"/>
                  <a:pt x="189" y="1675"/>
                </a:cubicBezTo>
                <a:lnTo>
                  <a:pt x="175" y="1684"/>
                </a:lnTo>
                <a:close/>
                <a:moveTo>
                  <a:pt x="2005" y="1684"/>
                </a:moveTo>
                <a:cubicBezTo>
                  <a:pt x="1991" y="1675"/>
                  <a:pt x="1991" y="1675"/>
                  <a:pt x="1991" y="1675"/>
                </a:cubicBezTo>
                <a:cubicBezTo>
                  <a:pt x="2000" y="1662"/>
                  <a:pt x="2008" y="1648"/>
                  <a:pt x="2016" y="1635"/>
                </a:cubicBezTo>
                <a:cubicBezTo>
                  <a:pt x="2030" y="1643"/>
                  <a:pt x="2030" y="1643"/>
                  <a:pt x="2030" y="1643"/>
                </a:cubicBezTo>
                <a:cubicBezTo>
                  <a:pt x="2022" y="1656"/>
                  <a:pt x="2014" y="1670"/>
                  <a:pt x="2005" y="1684"/>
                </a:cubicBezTo>
                <a:close/>
                <a:moveTo>
                  <a:pt x="126" y="1601"/>
                </a:moveTo>
                <a:cubicBezTo>
                  <a:pt x="119" y="1587"/>
                  <a:pt x="112" y="1572"/>
                  <a:pt x="105" y="1558"/>
                </a:cubicBezTo>
                <a:cubicBezTo>
                  <a:pt x="119" y="1551"/>
                  <a:pt x="119" y="1551"/>
                  <a:pt x="119" y="1551"/>
                </a:cubicBezTo>
                <a:cubicBezTo>
                  <a:pt x="126" y="1565"/>
                  <a:pt x="133" y="1579"/>
                  <a:pt x="141" y="1593"/>
                </a:cubicBezTo>
                <a:lnTo>
                  <a:pt x="126" y="1601"/>
                </a:lnTo>
                <a:close/>
                <a:moveTo>
                  <a:pt x="2054" y="1600"/>
                </a:moveTo>
                <a:cubicBezTo>
                  <a:pt x="2040" y="1593"/>
                  <a:pt x="2040" y="1593"/>
                  <a:pt x="2040" y="1593"/>
                </a:cubicBezTo>
                <a:cubicBezTo>
                  <a:pt x="2047" y="1579"/>
                  <a:pt x="2054" y="1565"/>
                  <a:pt x="2061" y="1550"/>
                </a:cubicBezTo>
                <a:cubicBezTo>
                  <a:pt x="2076" y="1557"/>
                  <a:pt x="2076" y="1557"/>
                  <a:pt x="2076" y="1557"/>
                </a:cubicBezTo>
                <a:cubicBezTo>
                  <a:pt x="2069" y="1572"/>
                  <a:pt x="2061" y="1586"/>
                  <a:pt x="2054" y="1600"/>
                </a:cubicBezTo>
                <a:close/>
                <a:moveTo>
                  <a:pt x="85" y="1514"/>
                </a:moveTo>
                <a:cubicBezTo>
                  <a:pt x="79" y="1499"/>
                  <a:pt x="73" y="1484"/>
                  <a:pt x="67" y="1469"/>
                </a:cubicBezTo>
                <a:cubicBezTo>
                  <a:pt x="82" y="1464"/>
                  <a:pt x="82" y="1464"/>
                  <a:pt x="82" y="1464"/>
                </a:cubicBezTo>
                <a:cubicBezTo>
                  <a:pt x="88" y="1478"/>
                  <a:pt x="94" y="1493"/>
                  <a:pt x="100" y="1508"/>
                </a:cubicBezTo>
                <a:lnTo>
                  <a:pt x="85" y="1514"/>
                </a:lnTo>
                <a:close/>
                <a:moveTo>
                  <a:pt x="2095" y="1513"/>
                </a:moveTo>
                <a:cubicBezTo>
                  <a:pt x="2081" y="1507"/>
                  <a:pt x="2081" y="1507"/>
                  <a:pt x="2081" y="1507"/>
                </a:cubicBezTo>
                <a:cubicBezTo>
                  <a:pt x="2087" y="1492"/>
                  <a:pt x="2093" y="1477"/>
                  <a:pt x="2098" y="1463"/>
                </a:cubicBezTo>
                <a:cubicBezTo>
                  <a:pt x="2113" y="1468"/>
                  <a:pt x="2113" y="1468"/>
                  <a:pt x="2113" y="1468"/>
                </a:cubicBezTo>
                <a:cubicBezTo>
                  <a:pt x="2107" y="1483"/>
                  <a:pt x="2101" y="1498"/>
                  <a:pt x="2095" y="1513"/>
                </a:cubicBezTo>
                <a:close/>
                <a:moveTo>
                  <a:pt x="52" y="1424"/>
                </a:moveTo>
                <a:cubicBezTo>
                  <a:pt x="47" y="1408"/>
                  <a:pt x="42" y="1393"/>
                  <a:pt x="38" y="1377"/>
                </a:cubicBezTo>
                <a:cubicBezTo>
                  <a:pt x="53" y="1373"/>
                  <a:pt x="53" y="1373"/>
                  <a:pt x="53" y="1373"/>
                </a:cubicBezTo>
                <a:cubicBezTo>
                  <a:pt x="57" y="1388"/>
                  <a:pt x="62" y="1404"/>
                  <a:pt x="67" y="1419"/>
                </a:cubicBezTo>
                <a:lnTo>
                  <a:pt x="52" y="1424"/>
                </a:lnTo>
                <a:close/>
                <a:moveTo>
                  <a:pt x="2129" y="1423"/>
                </a:moveTo>
                <a:cubicBezTo>
                  <a:pt x="2114" y="1418"/>
                  <a:pt x="2114" y="1418"/>
                  <a:pt x="2114" y="1418"/>
                </a:cubicBezTo>
                <a:cubicBezTo>
                  <a:pt x="2118" y="1403"/>
                  <a:pt x="2123" y="1387"/>
                  <a:pt x="2127" y="1372"/>
                </a:cubicBezTo>
                <a:cubicBezTo>
                  <a:pt x="2142" y="1376"/>
                  <a:pt x="2142" y="1376"/>
                  <a:pt x="2142" y="1376"/>
                </a:cubicBezTo>
                <a:cubicBezTo>
                  <a:pt x="2138" y="1392"/>
                  <a:pt x="2134" y="1407"/>
                  <a:pt x="2129" y="1423"/>
                </a:cubicBezTo>
                <a:close/>
                <a:moveTo>
                  <a:pt x="26" y="1331"/>
                </a:moveTo>
                <a:cubicBezTo>
                  <a:pt x="23" y="1315"/>
                  <a:pt x="20" y="1299"/>
                  <a:pt x="17" y="1283"/>
                </a:cubicBezTo>
                <a:cubicBezTo>
                  <a:pt x="32" y="1281"/>
                  <a:pt x="32" y="1281"/>
                  <a:pt x="32" y="1281"/>
                </a:cubicBezTo>
                <a:cubicBezTo>
                  <a:pt x="35" y="1296"/>
                  <a:pt x="38" y="1312"/>
                  <a:pt x="42" y="1327"/>
                </a:cubicBezTo>
                <a:lnTo>
                  <a:pt x="26" y="1331"/>
                </a:lnTo>
                <a:close/>
                <a:moveTo>
                  <a:pt x="2154" y="1329"/>
                </a:moveTo>
                <a:cubicBezTo>
                  <a:pt x="2138" y="1326"/>
                  <a:pt x="2138" y="1326"/>
                  <a:pt x="2138" y="1326"/>
                </a:cubicBezTo>
                <a:cubicBezTo>
                  <a:pt x="2142" y="1311"/>
                  <a:pt x="2145" y="1295"/>
                  <a:pt x="2148" y="1279"/>
                </a:cubicBezTo>
                <a:cubicBezTo>
                  <a:pt x="2164" y="1282"/>
                  <a:pt x="2164" y="1282"/>
                  <a:pt x="2164" y="1282"/>
                </a:cubicBezTo>
                <a:cubicBezTo>
                  <a:pt x="2161" y="1298"/>
                  <a:pt x="2158" y="1314"/>
                  <a:pt x="2154" y="1329"/>
                </a:cubicBezTo>
                <a:close/>
                <a:moveTo>
                  <a:pt x="9" y="1236"/>
                </a:moveTo>
                <a:cubicBezTo>
                  <a:pt x="7" y="1220"/>
                  <a:pt x="5" y="1204"/>
                  <a:pt x="4" y="1188"/>
                </a:cubicBezTo>
                <a:cubicBezTo>
                  <a:pt x="20" y="1186"/>
                  <a:pt x="20" y="1186"/>
                  <a:pt x="20" y="1186"/>
                </a:cubicBezTo>
                <a:cubicBezTo>
                  <a:pt x="21" y="1202"/>
                  <a:pt x="23" y="1218"/>
                  <a:pt x="25" y="1234"/>
                </a:cubicBezTo>
                <a:lnTo>
                  <a:pt x="9" y="1236"/>
                </a:lnTo>
                <a:close/>
                <a:moveTo>
                  <a:pt x="2171" y="1234"/>
                </a:moveTo>
                <a:cubicBezTo>
                  <a:pt x="2155" y="1232"/>
                  <a:pt x="2155" y="1232"/>
                  <a:pt x="2155" y="1232"/>
                </a:cubicBezTo>
                <a:cubicBezTo>
                  <a:pt x="2157" y="1217"/>
                  <a:pt x="2159" y="1201"/>
                  <a:pt x="2160" y="1185"/>
                </a:cubicBezTo>
                <a:cubicBezTo>
                  <a:pt x="2176" y="1187"/>
                  <a:pt x="2176" y="1187"/>
                  <a:pt x="2176" y="1187"/>
                </a:cubicBezTo>
                <a:cubicBezTo>
                  <a:pt x="2175" y="1203"/>
                  <a:pt x="2173" y="1219"/>
                  <a:pt x="2171" y="1234"/>
                </a:cubicBezTo>
                <a:close/>
                <a:moveTo>
                  <a:pt x="1" y="1140"/>
                </a:moveTo>
                <a:cubicBezTo>
                  <a:pt x="0" y="1124"/>
                  <a:pt x="0" y="1107"/>
                  <a:pt x="0" y="1091"/>
                </a:cubicBezTo>
                <a:cubicBezTo>
                  <a:pt x="16" y="1091"/>
                  <a:pt x="16" y="1091"/>
                  <a:pt x="16" y="1091"/>
                </a:cubicBezTo>
                <a:cubicBezTo>
                  <a:pt x="16" y="1107"/>
                  <a:pt x="16" y="1123"/>
                  <a:pt x="17" y="1139"/>
                </a:cubicBezTo>
                <a:lnTo>
                  <a:pt x="1" y="1140"/>
                </a:lnTo>
                <a:close/>
                <a:moveTo>
                  <a:pt x="2179" y="1138"/>
                </a:moveTo>
                <a:cubicBezTo>
                  <a:pt x="2163" y="1138"/>
                  <a:pt x="2163" y="1138"/>
                  <a:pt x="2163" y="1138"/>
                </a:cubicBezTo>
                <a:cubicBezTo>
                  <a:pt x="2164" y="1122"/>
                  <a:pt x="2164" y="1106"/>
                  <a:pt x="2164" y="1090"/>
                </a:cubicBezTo>
                <a:cubicBezTo>
                  <a:pt x="2164" y="1088"/>
                  <a:pt x="2164" y="1088"/>
                  <a:pt x="2164" y="1088"/>
                </a:cubicBezTo>
                <a:cubicBezTo>
                  <a:pt x="2180" y="1088"/>
                  <a:pt x="2180" y="1088"/>
                  <a:pt x="2180" y="1088"/>
                </a:cubicBezTo>
                <a:cubicBezTo>
                  <a:pt x="2180" y="1090"/>
                  <a:pt x="2180" y="1090"/>
                  <a:pt x="2180" y="1090"/>
                </a:cubicBezTo>
                <a:cubicBezTo>
                  <a:pt x="2180" y="1106"/>
                  <a:pt x="2180" y="1122"/>
                  <a:pt x="2179" y="1138"/>
                </a:cubicBezTo>
                <a:close/>
                <a:moveTo>
                  <a:pt x="17" y="1044"/>
                </a:moveTo>
                <a:cubicBezTo>
                  <a:pt x="1" y="1043"/>
                  <a:pt x="1" y="1043"/>
                  <a:pt x="1" y="1043"/>
                </a:cubicBezTo>
                <a:cubicBezTo>
                  <a:pt x="1" y="1027"/>
                  <a:pt x="2" y="1011"/>
                  <a:pt x="4" y="995"/>
                </a:cubicBezTo>
                <a:cubicBezTo>
                  <a:pt x="20" y="996"/>
                  <a:pt x="20" y="996"/>
                  <a:pt x="20" y="996"/>
                </a:cubicBezTo>
                <a:cubicBezTo>
                  <a:pt x="18" y="1012"/>
                  <a:pt x="17" y="1028"/>
                  <a:pt x="17" y="1044"/>
                </a:cubicBezTo>
                <a:close/>
                <a:moveTo>
                  <a:pt x="2163" y="1040"/>
                </a:moveTo>
                <a:cubicBezTo>
                  <a:pt x="2162" y="1025"/>
                  <a:pt x="2161" y="1009"/>
                  <a:pt x="2160" y="993"/>
                </a:cubicBezTo>
                <a:cubicBezTo>
                  <a:pt x="2176" y="992"/>
                  <a:pt x="2176" y="992"/>
                  <a:pt x="2176" y="992"/>
                </a:cubicBezTo>
                <a:cubicBezTo>
                  <a:pt x="2177" y="1007"/>
                  <a:pt x="2178" y="1024"/>
                  <a:pt x="2179" y="1040"/>
                </a:cubicBezTo>
                <a:lnTo>
                  <a:pt x="2163" y="1040"/>
                </a:lnTo>
                <a:close/>
                <a:moveTo>
                  <a:pt x="25" y="949"/>
                </a:moveTo>
                <a:cubicBezTo>
                  <a:pt x="9" y="947"/>
                  <a:pt x="9" y="947"/>
                  <a:pt x="9" y="947"/>
                </a:cubicBezTo>
                <a:cubicBezTo>
                  <a:pt x="11" y="931"/>
                  <a:pt x="14" y="915"/>
                  <a:pt x="16" y="899"/>
                </a:cubicBezTo>
                <a:cubicBezTo>
                  <a:pt x="32" y="902"/>
                  <a:pt x="32" y="902"/>
                  <a:pt x="32" y="902"/>
                </a:cubicBezTo>
                <a:cubicBezTo>
                  <a:pt x="29" y="918"/>
                  <a:pt x="27" y="934"/>
                  <a:pt x="25" y="949"/>
                </a:cubicBezTo>
                <a:close/>
                <a:moveTo>
                  <a:pt x="2155" y="946"/>
                </a:moveTo>
                <a:cubicBezTo>
                  <a:pt x="2153" y="930"/>
                  <a:pt x="2150" y="914"/>
                  <a:pt x="2147" y="899"/>
                </a:cubicBezTo>
                <a:cubicBezTo>
                  <a:pt x="2163" y="896"/>
                  <a:pt x="2163" y="896"/>
                  <a:pt x="2163" y="896"/>
                </a:cubicBezTo>
                <a:cubicBezTo>
                  <a:pt x="2166" y="912"/>
                  <a:pt x="2168" y="928"/>
                  <a:pt x="2171" y="944"/>
                </a:cubicBezTo>
                <a:lnTo>
                  <a:pt x="2155" y="946"/>
                </a:lnTo>
                <a:close/>
                <a:moveTo>
                  <a:pt x="41" y="856"/>
                </a:moveTo>
                <a:cubicBezTo>
                  <a:pt x="26" y="852"/>
                  <a:pt x="26" y="852"/>
                  <a:pt x="26" y="852"/>
                </a:cubicBezTo>
                <a:cubicBezTo>
                  <a:pt x="29" y="837"/>
                  <a:pt x="33" y="821"/>
                  <a:pt x="37" y="805"/>
                </a:cubicBezTo>
                <a:cubicBezTo>
                  <a:pt x="53" y="810"/>
                  <a:pt x="53" y="810"/>
                  <a:pt x="53" y="810"/>
                </a:cubicBezTo>
                <a:cubicBezTo>
                  <a:pt x="49" y="825"/>
                  <a:pt x="45" y="840"/>
                  <a:pt x="41" y="856"/>
                </a:cubicBezTo>
                <a:close/>
                <a:moveTo>
                  <a:pt x="2138" y="852"/>
                </a:moveTo>
                <a:cubicBezTo>
                  <a:pt x="2134" y="837"/>
                  <a:pt x="2131" y="821"/>
                  <a:pt x="2126" y="806"/>
                </a:cubicBezTo>
                <a:cubicBezTo>
                  <a:pt x="2142" y="802"/>
                  <a:pt x="2142" y="802"/>
                  <a:pt x="2142" y="802"/>
                </a:cubicBezTo>
                <a:cubicBezTo>
                  <a:pt x="2146" y="817"/>
                  <a:pt x="2150" y="833"/>
                  <a:pt x="2153" y="849"/>
                </a:cubicBezTo>
                <a:lnTo>
                  <a:pt x="2138" y="852"/>
                </a:lnTo>
                <a:close/>
                <a:moveTo>
                  <a:pt x="66" y="764"/>
                </a:moveTo>
                <a:cubicBezTo>
                  <a:pt x="51" y="759"/>
                  <a:pt x="51" y="759"/>
                  <a:pt x="51" y="759"/>
                </a:cubicBezTo>
                <a:cubicBezTo>
                  <a:pt x="56" y="744"/>
                  <a:pt x="61" y="728"/>
                  <a:pt x="67" y="713"/>
                </a:cubicBezTo>
                <a:cubicBezTo>
                  <a:pt x="82" y="719"/>
                  <a:pt x="82" y="719"/>
                  <a:pt x="82" y="719"/>
                </a:cubicBezTo>
                <a:cubicBezTo>
                  <a:pt x="76" y="734"/>
                  <a:pt x="71" y="749"/>
                  <a:pt x="66" y="764"/>
                </a:cubicBezTo>
                <a:close/>
                <a:moveTo>
                  <a:pt x="2113" y="761"/>
                </a:moveTo>
                <a:cubicBezTo>
                  <a:pt x="2108" y="746"/>
                  <a:pt x="2103" y="730"/>
                  <a:pt x="2097" y="716"/>
                </a:cubicBezTo>
                <a:cubicBezTo>
                  <a:pt x="2112" y="710"/>
                  <a:pt x="2112" y="710"/>
                  <a:pt x="2112" y="710"/>
                </a:cubicBezTo>
                <a:cubicBezTo>
                  <a:pt x="2118" y="725"/>
                  <a:pt x="2123" y="740"/>
                  <a:pt x="2128" y="756"/>
                </a:cubicBezTo>
                <a:lnTo>
                  <a:pt x="2113" y="761"/>
                </a:lnTo>
                <a:close/>
                <a:moveTo>
                  <a:pt x="99" y="675"/>
                </a:moveTo>
                <a:cubicBezTo>
                  <a:pt x="84" y="668"/>
                  <a:pt x="84" y="668"/>
                  <a:pt x="84" y="668"/>
                </a:cubicBezTo>
                <a:cubicBezTo>
                  <a:pt x="90" y="654"/>
                  <a:pt x="97" y="639"/>
                  <a:pt x="104" y="624"/>
                </a:cubicBezTo>
                <a:cubicBezTo>
                  <a:pt x="118" y="631"/>
                  <a:pt x="118" y="631"/>
                  <a:pt x="118" y="631"/>
                </a:cubicBezTo>
                <a:cubicBezTo>
                  <a:pt x="112" y="645"/>
                  <a:pt x="105" y="660"/>
                  <a:pt x="99" y="675"/>
                </a:cubicBezTo>
                <a:close/>
                <a:moveTo>
                  <a:pt x="2080" y="672"/>
                </a:moveTo>
                <a:cubicBezTo>
                  <a:pt x="2074" y="657"/>
                  <a:pt x="2067" y="643"/>
                  <a:pt x="2060" y="628"/>
                </a:cubicBezTo>
                <a:cubicBezTo>
                  <a:pt x="2075" y="622"/>
                  <a:pt x="2075" y="622"/>
                  <a:pt x="2075" y="622"/>
                </a:cubicBezTo>
                <a:cubicBezTo>
                  <a:pt x="2082" y="636"/>
                  <a:pt x="2088" y="651"/>
                  <a:pt x="2094" y="665"/>
                </a:cubicBezTo>
                <a:lnTo>
                  <a:pt x="2080" y="672"/>
                </a:lnTo>
                <a:close/>
                <a:moveTo>
                  <a:pt x="140" y="589"/>
                </a:moveTo>
                <a:cubicBezTo>
                  <a:pt x="126" y="581"/>
                  <a:pt x="126" y="581"/>
                  <a:pt x="126" y="581"/>
                </a:cubicBezTo>
                <a:cubicBezTo>
                  <a:pt x="133" y="567"/>
                  <a:pt x="141" y="553"/>
                  <a:pt x="149" y="539"/>
                </a:cubicBezTo>
                <a:cubicBezTo>
                  <a:pt x="163" y="547"/>
                  <a:pt x="163" y="547"/>
                  <a:pt x="163" y="547"/>
                </a:cubicBezTo>
                <a:cubicBezTo>
                  <a:pt x="155" y="561"/>
                  <a:pt x="147" y="575"/>
                  <a:pt x="140" y="589"/>
                </a:cubicBezTo>
                <a:close/>
                <a:moveTo>
                  <a:pt x="2039" y="586"/>
                </a:moveTo>
                <a:cubicBezTo>
                  <a:pt x="2032" y="572"/>
                  <a:pt x="2024" y="558"/>
                  <a:pt x="2016" y="545"/>
                </a:cubicBezTo>
                <a:cubicBezTo>
                  <a:pt x="2029" y="537"/>
                  <a:pt x="2029" y="537"/>
                  <a:pt x="2029" y="537"/>
                </a:cubicBezTo>
                <a:cubicBezTo>
                  <a:pt x="2038" y="550"/>
                  <a:pt x="2046" y="564"/>
                  <a:pt x="2053" y="579"/>
                </a:cubicBezTo>
                <a:lnTo>
                  <a:pt x="2039" y="586"/>
                </a:lnTo>
                <a:close/>
                <a:moveTo>
                  <a:pt x="188" y="506"/>
                </a:moveTo>
                <a:cubicBezTo>
                  <a:pt x="175" y="498"/>
                  <a:pt x="175" y="498"/>
                  <a:pt x="175" y="498"/>
                </a:cubicBezTo>
                <a:cubicBezTo>
                  <a:pt x="183" y="484"/>
                  <a:pt x="192" y="471"/>
                  <a:pt x="202" y="458"/>
                </a:cubicBezTo>
                <a:cubicBezTo>
                  <a:pt x="215" y="467"/>
                  <a:pt x="215" y="467"/>
                  <a:pt x="215" y="467"/>
                </a:cubicBezTo>
                <a:cubicBezTo>
                  <a:pt x="206" y="480"/>
                  <a:pt x="197" y="493"/>
                  <a:pt x="188" y="506"/>
                </a:cubicBezTo>
                <a:close/>
                <a:moveTo>
                  <a:pt x="1991" y="504"/>
                </a:moveTo>
                <a:cubicBezTo>
                  <a:pt x="1982" y="491"/>
                  <a:pt x="1973" y="478"/>
                  <a:pt x="1964" y="465"/>
                </a:cubicBezTo>
                <a:cubicBezTo>
                  <a:pt x="1977" y="456"/>
                  <a:pt x="1977" y="456"/>
                  <a:pt x="1977" y="456"/>
                </a:cubicBezTo>
                <a:cubicBezTo>
                  <a:pt x="1986" y="469"/>
                  <a:pt x="1995" y="482"/>
                  <a:pt x="2004" y="496"/>
                </a:cubicBezTo>
                <a:lnTo>
                  <a:pt x="1991" y="504"/>
                </a:lnTo>
                <a:close/>
                <a:moveTo>
                  <a:pt x="243" y="429"/>
                </a:moveTo>
                <a:cubicBezTo>
                  <a:pt x="231" y="419"/>
                  <a:pt x="231" y="419"/>
                  <a:pt x="231" y="419"/>
                </a:cubicBezTo>
                <a:cubicBezTo>
                  <a:pt x="240" y="407"/>
                  <a:pt x="251" y="394"/>
                  <a:pt x="261" y="382"/>
                </a:cubicBezTo>
                <a:cubicBezTo>
                  <a:pt x="273" y="392"/>
                  <a:pt x="273" y="392"/>
                  <a:pt x="273" y="392"/>
                </a:cubicBezTo>
                <a:cubicBezTo>
                  <a:pt x="263" y="404"/>
                  <a:pt x="253" y="417"/>
                  <a:pt x="243" y="429"/>
                </a:cubicBezTo>
                <a:close/>
                <a:moveTo>
                  <a:pt x="1935" y="427"/>
                </a:moveTo>
                <a:cubicBezTo>
                  <a:pt x="1926" y="415"/>
                  <a:pt x="1915" y="402"/>
                  <a:pt x="1905" y="390"/>
                </a:cubicBezTo>
                <a:cubicBezTo>
                  <a:pt x="1917" y="380"/>
                  <a:pt x="1917" y="380"/>
                  <a:pt x="1917" y="380"/>
                </a:cubicBezTo>
                <a:cubicBezTo>
                  <a:pt x="1928" y="392"/>
                  <a:pt x="1938" y="405"/>
                  <a:pt x="1948" y="417"/>
                </a:cubicBezTo>
                <a:lnTo>
                  <a:pt x="1935" y="427"/>
                </a:lnTo>
                <a:close/>
                <a:moveTo>
                  <a:pt x="305" y="357"/>
                </a:moveTo>
                <a:cubicBezTo>
                  <a:pt x="293" y="346"/>
                  <a:pt x="293" y="346"/>
                  <a:pt x="293" y="346"/>
                </a:cubicBezTo>
                <a:cubicBezTo>
                  <a:pt x="304" y="334"/>
                  <a:pt x="316" y="323"/>
                  <a:pt x="327" y="311"/>
                </a:cubicBezTo>
                <a:cubicBezTo>
                  <a:pt x="338" y="323"/>
                  <a:pt x="338" y="323"/>
                  <a:pt x="338" y="323"/>
                </a:cubicBezTo>
                <a:cubicBezTo>
                  <a:pt x="327" y="334"/>
                  <a:pt x="316" y="345"/>
                  <a:pt x="305" y="357"/>
                </a:cubicBezTo>
                <a:close/>
                <a:moveTo>
                  <a:pt x="1873" y="355"/>
                </a:moveTo>
                <a:cubicBezTo>
                  <a:pt x="1863" y="344"/>
                  <a:pt x="1851" y="332"/>
                  <a:pt x="1840" y="321"/>
                </a:cubicBezTo>
                <a:cubicBezTo>
                  <a:pt x="1851" y="310"/>
                  <a:pt x="1851" y="310"/>
                  <a:pt x="1851" y="310"/>
                </a:cubicBezTo>
                <a:cubicBezTo>
                  <a:pt x="1863" y="321"/>
                  <a:pt x="1874" y="332"/>
                  <a:pt x="1885" y="344"/>
                </a:cubicBezTo>
                <a:lnTo>
                  <a:pt x="1873" y="355"/>
                </a:lnTo>
                <a:close/>
                <a:moveTo>
                  <a:pt x="373" y="290"/>
                </a:moveTo>
                <a:cubicBezTo>
                  <a:pt x="362" y="278"/>
                  <a:pt x="362" y="278"/>
                  <a:pt x="362" y="278"/>
                </a:cubicBezTo>
                <a:cubicBezTo>
                  <a:pt x="374" y="268"/>
                  <a:pt x="386" y="257"/>
                  <a:pt x="399" y="247"/>
                </a:cubicBezTo>
                <a:cubicBezTo>
                  <a:pt x="409" y="259"/>
                  <a:pt x="409" y="259"/>
                  <a:pt x="409" y="259"/>
                </a:cubicBezTo>
                <a:cubicBezTo>
                  <a:pt x="397" y="269"/>
                  <a:pt x="385" y="280"/>
                  <a:pt x="373" y="290"/>
                </a:cubicBezTo>
                <a:close/>
                <a:moveTo>
                  <a:pt x="1805" y="289"/>
                </a:moveTo>
                <a:cubicBezTo>
                  <a:pt x="1794" y="278"/>
                  <a:pt x="1782" y="268"/>
                  <a:pt x="1769" y="258"/>
                </a:cubicBezTo>
                <a:cubicBezTo>
                  <a:pt x="1779" y="245"/>
                  <a:pt x="1779" y="245"/>
                  <a:pt x="1779" y="245"/>
                </a:cubicBezTo>
                <a:cubicBezTo>
                  <a:pt x="1792" y="256"/>
                  <a:pt x="1804" y="266"/>
                  <a:pt x="1816" y="277"/>
                </a:cubicBezTo>
                <a:lnTo>
                  <a:pt x="1805" y="289"/>
                </a:lnTo>
                <a:close/>
                <a:moveTo>
                  <a:pt x="446" y="230"/>
                </a:moveTo>
                <a:cubicBezTo>
                  <a:pt x="437" y="217"/>
                  <a:pt x="437" y="217"/>
                  <a:pt x="437" y="217"/>
                </a:cubicBezTo>
                <a:cubicBezTo>
                  <a:pt x="449" y="208"/>
                  <a:pt x="463" y="198"/>
                  <a:pt x="476" y="189"/>
                </a:cubicBezTo>
                <a:cubicBezTo>
                  <a:pt x="485" y="202"/>
                  <a:pt x="485" y="202"/>
                  <a:pt x="485" y="202"/>
                </a:cubicBezTo>
                <a:cubicBezTo>
                  <a:pt x="472" y="211"/>
                  <a:pt x="459" y="221"/>
                  <a:pt x="446" y="230"/>
                </a:cubicBezTo>
                <a:close/>
                <a:moveTo>
                  <a:pt x="1732" y="229"/>
                </a:moveTo>
                <a:cubicBezTo>
                  <a:pt x="1719" y="219"/>
                  <a:pt x="1706" y="210"/>
                  <a:pt x="1693" y="201"/>
                </a:cubicBezTo>
                <a:cubicBezTo>
                  <a:pt x="1702" y="188"/>
                  <a:pt x="1702" y="188"/>
                  <a:pt x="1702" y="188"/>
                </a:cubicBezTo>
                <a:cubicBezTo>
                  <a:pt x="1715" y="197"/>
                  <a:pt x="1729" y="206"/>
                  <a:pt x="1741" y="216"/>
                </a:cubicBezTo>
                <a:lnTo>
                  <a:pt x="1732" y="229"/>
                </a:lnTo>
                <a:close/>
                <a:moveTo>
                  <a:pt x="525" y="176"/>
                </a:moveTo>
                <a:cubicBezTo>
                  <a:pt x="516" y="163"/>
                  <a:pt x="516" y="163"/>
                  <a:pt x="516" y="163"/>
                </a:cubicBezTo>
                <a:cubicBezTo>
                  <a:pt x="530" y="154"/>
                  <a:pt x="544" y="146"/>
                  <a:pt x="558" y="138"/>
                </a:cubicBezTo>
                <a:cubicBezTo>
                  <a:pt x="566" y="152"/>
                  <a:pt x="566" y="152"/>
                  <a:pt x="566" y="152"/>
                </a:cubicBezTo>
                <a:cubicBezTo>
                  <a:pt x="552" y="160"/>
                  <a:pt x="538" y="168"/>
                  <a:pt x="525" y="176"/>
                </a:cubicBezTo>
                <a:close/>
                <a:moveTo>
                  <a:pt x="1653" y="175"/>
                </a:moveTo>
                <a:cubicBezTo>
                  <a:pt x="1640" y="167"/>
                  <a:pt x="1626" y="159"/>
                  <a:pt x="1612" y="151"/>
                </a:cubicBezTo>
                <a:cubicBezTo>
                  <a:pt x="1620" y="137"/>
                  <a:pt x="1620" y="137"/>
                  <a:pt x="1620" y="137"/>
                </a:cubicBezTo>
                <a:cubicBezTo>
                  <a:pt x="1634" y="145"/>
                  <a:pt x="1648" y="153"/>
                  <a:pt x="1662" y="162"/>
                </a:cubicBezTo>
                <a:lnTo>
                  <a:pt x="1653" y="175"/>
                </a:lnTo>
                <a:close/>
                <a:moveTo>
                  <a:pt x="607" y="130"/>
                </a:moveTo>
                <a:cubicBezTo>
                  <a:pt x="600" y="116"/>
                  <a:pt x="600" y="116"/>
                  <a:pt x="600" y="116"/>
                </a:cubicBezTo>
                <a:cubicBezTo>
                  <a:pt x="614" y="109"/>
                  <a:pt x="629" y="102"/>
                  <a:pt x="644" y="95"/>
                </a:cubicBezTo>
                <a:cubicBezTo>
                  <a:pt x="650" y="110"/>
                  <a:pt x="650" y="110"/>
                  <a:pt x="650" y="110"/>
                </a:cubicBezTo>
                <a:cubicBezTo>
                  <a:pt x="636" y="116"/>
                  <a:pt x="621" y="123"/>
                  <a:pt x="607" y="130"/>
                </a:cubicBezTo>
                <a:close/>
                <a:moveTo>
                  <a:pt x="1570" y="129"/>
                </a:moveTo>
                <a:cubicBezTo>
                  <a:pt x="1556" y="122"/>
                  <a:pt x="1541" y="115"/>
                  <a:pt x="1527" y="108"/>
                </a:cubicBezTo>
                <a:cubicBezTo>
                  <a:pt x="1534" y="94"/>
                  <a:pt x="1534" y="94"/>
                  <a:pt x="1534" y="94"/>
                </a:cubicBezTo>
                <a:cubicBezTo>
                  <a:pt x="1548" y="100"/>
                  <a:pt x="1563" y="107"/>
                  <a:pt x="1577" y="115"/>
                </a:cubicBezTo>
                <a:lnTo>
                  <a:pt x="1570" y="129"/>
                </a:lnTo>
                <a:close/>
                <a:moveTo>
                  <a:pt x="694" y="91"/>
                </a:moveTo>
                <a:cubicBezTo>
                  <a:pt x="688" y="76"/>
                  <a:pt x="688" y="76"/>
                  <a:pt x="688" y="76"/>
                </a:cubicBezTo>
                <a:cubicBezTo>
                  <a:pt x="703" y="70"/>
                  <a:pt x="718" y="65"/>
                  <a:pt x="733" y="60"/>
                </a:cubicBezTo>
                <a:cubicBezTo>
                  <a:pt x="738" y="75"/>
                  <a:pt x="738" y="75"/>
                  <a:pt x="738" y="75"/>
                </a:cubicBezTo>
                <a:cubicBezTo>
                  <a:pt x="724" y="80"/>
                  <a:pt x="709" y="85"/>
                  <a:pt x="694" y="91"/>
                </a:cubicBezTo>
                <a:close/>
                <a:moveTo>
                  <a:pt x="1483" y="90"/>
                </a:moveTo>
                <a:cubicBezTo>
                  <a:pt x="1468" y="84"/>
                  <a:pt x="1453" y="79"/>
                  <a:pt x="1438" y="74"/>
                </a:cubicBezTo>
                <a:cubicBezTo>
                  <a:pt x="1444" y="58"/>
                  <a:pt x="1444" y="58"/>
                  <a:pt x="1444" y="58"/>
                </a:cubicBezTo>
                <a:cubicBezTo>
                  <a:pt x="1459" y="64"/>
                  <a:pt x="1474" y="69"/>
                  <a:pt x="1489" y="75"/>
                </a:cubicBezTo>
                <a:lnTo>
                  <a:pt x="1483" y="90"/>
                </a:lnTo>
                <a:close/>
                <a:moveTo>
                  <a:pt x="784" y="60"/>
                </a:moveTo>
                <a:cubicBezTo>
                  <a:pt x="779" y="45"/>
                  <a:pt x="779" y="45"/>
                  <a:pt x="779" y="45"/>
                </a:cubicBezTo>
                <a:cubicBezTo>
                  <a:pt x="794" y="40"/>
                  <a:pt x="810" y="36"/>
                  <a:pt x="826" y="32"/>
                </a:cubicBezTo>
                <a:cubicBezTo>
                  <a:pt x="830" y="48"/>
                  <a:pt x="830" y="48"/>
                  <a:pt x="830" y="48"/>
                </a:cubicBezTo>
                <a:cubicBezTo>
                  <a:pt x="814" y="51"/>
                  <a:pt x="799" y="56"/>
                  <a:pt x="784" y="60"/>
                </a:cubicBezTo>
                <a:close/>
                <a:moveTo>
                  <a:pt x="1393" y="59"/>
                </a:moveTo>
                <a:cubicBezTo>
                  <a:pt x="1378" y="55"/>
                  <a:pt x="1363" y="51"/>
                  <a:pt x="1347" y="47"/>
                </a:cubicBezTo>
                <a:cubicBezTo>
                  <a:pt x="1351" y="31"/>
                  <a:pt x="1351" y="31"/>
                  <a:pt x="1351" y="31"/>
                </a:cubicBezTo>
                <a:cubicBezTo>
                  <a:pt x="1367" y="35"/>
                  <a:pt x="1382" y="39"/>
                  <a:pt x="1398" y="44"/>
                </a:cubicBezTo>
                <a:lnTo>
                  <a:pt x="1393" y="59"/>
                </a:lnTo>
                <a:close/>
                <a:moveTo>
                  <a:pt x="876" y="37"/>
                </a:moveTo>
                <a:cubicBezTo>
                  <a:pt x="873" y="22"/>
                  <a:pt x="873" y="22"/>
                  <a:pt x="873" y="22"/>
                </a:cubicBezTo>
                <a:cubicBezTo>
                  <a:pt x="888" y="18"/>
                  <a:pt x="904" y="16"/>
                  <a:pt x="920" y="13"/>
                </a:cubicBezTo>
                <a:cubicBezTo>
                  <a:pt x="923" y="29"/>
                  <a:pt x="923" y="29"/>
                  <a:pt x="923" y="29"/>
                </a:cubicBezTo>
                <a:cubicBezTo>
                  <a:pt x="907" y="31"/>
                  <a:pt x="891" y="34"/>
                  <a:pt x="876" y="37"/>
                </a:cubicBezTo>
                <a:close/>
                <a:moveTo>
                  <a:pt x="1301" y="37"/>
                </a:moveTo>
                <a:cubicBezTo>
                  <a:pt x="1285" y="33"/>
                  <a:pt x="1270" y="31"/>
                  <a:pt x="1254" y="28"/>
                </a:cubicBezTo>
                <a:cubicBezTo>
                  <a:pt x="1256" y="12"/>
                  <a:pt x="1256" y="12"/>
                  <a:pt x="1256" y="12"/>
                </a:cubicBezTo>
                <a:cubicBezTo>
                  <a:pt x="1272" y="15"/>
                  <a:pt x="1288" y="18"/>
                  <a:pt x="1304" y="21"/>
                </a:cubicBezTo>
                <a:lnTo>
                  <a:pt x="1301" y="37"/>
                </a:lnTo>
                <a:close/>
                <a:moveTo>
                  <a:pt x="970" y="23"/>
                </a:moveTo>
                <a:cubicBezTo>
                  <a:pt x="968" y="7"/>
                  <a:pt x="968" y="7"/>
                  <a:pt x="968" y="7"/>
                </a:cubicBezTo>
                <a:cubicBezTo>
                  <a:pt x="984" y="5"/>
                  <a:pt x="1000" y="3"/>
                  <a:pt x="1016" y="2"/>
                </a:cubicBezTo>
                <a:cubicBezTo>
                  <a:pt x="1017" y="18"/>
                  <a:pt x="1017" y="18"/>
                  <a:pt x="1017" y="18"/>
                </a:cubicBezTo>
                <a:cubicBezTo>
                  <a:pt x="1001" y="19"/>
                  <a:pt x="985" y="21"/>
                  <a:pt x="970" y="23"/>
                </a:cubicBezTo>
                <a:close/>
                <a:moveTo>
                  <a:pt x="1207" y="22"/>
                </a:moveTo>
                <a:cubicBezTo>
                  <a:pt x="1191" y="20"/>
                  <a:pt x="1175" y="19"/>
                  <a:pt x="1160" y="18"/>
                </a:cubicBezTo>
                <a:cubicBezTo>
                  <a:pt x="1161" y="2"/>
                  <a:pt x="1161" y="2"/>
                  <a:pt x="1161" y="2"/>
                </a:cubicBezTo>
                <a:cubicBezTo>
                  <a:pt x="1177" y="3"/>
                  <a:pt x="1193" y="5"/>
                  <a:pt x="1209" y="6"/>
                </a:cubicBezTo>
                <a:lnTo>
                  <a:pt x="1207" y="22"/>
                </a:lnTo>
                <a:close/>
                <a:moveTo>
                  <a:pt x="1065" y="16"/>
                </a:moveTo>
                <a:cubicBezTo>
                  <a:pt x="1064" y="0"/>
                  <a:pt x="1064" y="0"/>
                  <a:pt x="1064" y="0"/>
                </a:cubicBezTo>
                <a:cubicBezTo>
                  <a:pt x="1080" y="0"/>
                  <a:pt x="1096" y="0"/>
                  <a:pt x="1112" y="0"/>
                </a:cubicBezTo>
                <a:cubicBezTo>
                  <a:pt x="1112" y="16"/>
                  <a:pt x="1112" y="16"/>
                  <a:pt x="1112" y="16"/>
                </a:cubicBezTo>
                <a:cubicBezTo>
                  <a:pt x="1096" y="16"/>
                  <a:pt x="1080" y="16"/>
                  <a:pt x="1065" y="16"/>
                </a:cubicBezTo>
                <a:close/>
              </a:path>
            </a:pathLst>
          </a:custGeom>
          <a:solidFill>
            <a:schemeClr val="tx1">
              <a:lumMod val="65000"/>
              <a:lumOff val="35000"/>
            </a:schemeClr>
          </a:solidFill>
          <a:ln>
            <a:noFill/>
          </a:ln>
        </p:spPr>
        <p:txBody>
          <a:bodyPr vert="horz" wrap="square" lIns="146078" tIns="73039" rIns="146078" bIns="73039" numCol="1" anchor="t" anchorCtr="0" compatLnSpc="1">
            <a:prstTxWarp prst="textNoShape">
              <a:avLst/>
            </a:prstTxWarp>
          </a:bodyPr>
          <a:lstStyle/>
          <a:p>
            <a:endParaRPr lang="en-US" sz="2876">
              <a:solidFill>
                <a:schemeClr val="tx1">
                  <a:lumMod val="65000"/>
                  <a:lumOff val="35000"/>
                </a:schemeClr>
              </a:solidFill>
              <a:latin typeface="+mj-lt"/>
            </a:endParaRPr>
          </a:p>
        </p:txBody>
      </p:sp>
      <p:grpSp>
        <p:nvGrpSpPr>
          <p:cNvPr id="4" name="Group 3">
            <a:extLst>
              <a:ext uri="{FF2B5EF4-FFF2-40B4-BE49-F238E27FC236}">
                <a16:creationId xmlns:a16="http://schemas.microsoft.com/office/drawing/2014/main" id="{B09A9568-F3E8-62EE-67AB-5F7F9156332D}"/>
              </a:ext>
            </a:extLst>
          </p:cNvPr>
          <p:cNvGrpSpPr/>
          <p:nvPr/>
        </p:nvGrpSpPr>
        <p:grpSpPr>
          <a:xfrm>
            <a:off x="7446533" y="2012132"/>
            <a:ext cx="4471117" cy="1234050"/>
            <a:chOff x="7071066" y="2578005"/>
            <a:chExt cx="3074866" cy="848678"/>
          </a:xfrm>
        </p:grpSpPr>
        <p:sp>
          <p:nvSpPr>
            <p:cNvPr id="5" name="TextBox 4">
              <a:extLst>
                <a:ext uri="{FF2B5EF4-FFF2-40B4-BE49-F238E27FC236}">
                  <a16:creationId xmlns:a16="http://schemas.microsoft.com/office/drawing/2014/main" id="{C57230E4-B495-2950-25C8-3D39E6EDBE1E}"/>
                </a:ext>
              </a:extLst>
            </p:cNvPr>
            <p:cNvSpPr txBox="1"/>
            <p:nvPr/>
          </p:nvSpPr>
          <p:spPr>
            <a:xfrm>
              <a:off x="8171432" y="2633502"/>
              <a:ext cx="1750342" cy="317495"/>
            </a:xfrm>
            <a:prstGeom prst="rect">
              <a:avLst/>
            </a:prstGeom>
            <a:noFill/>
          </p:spPr>
          <p:txBody>
            <a:bodyPr wrap="square" rtlCol="0">
              <a:spAutoFit/>
            </a:bodyPr>
            <a:lstStyle/>
            <a:p>
              <a:r>
                <a:rPr lang="en-US" sz="2400" b="1">
                  <a:solidFill>
                    <a:schemeClr val="tx1">
                      <a:lumMod val="65000"/>
                      <a:lumOff val="35000"/>
                    </a:schemeClr>
                  </a:solidFill>
                  <a:latin typeface="Open Sans" pitchFamily="2" charset="0"/>
                  <a:ea typeface="Open Sans" pitchFamily="2" charset="0"/>
                  <a:cs typeface="Open Sans" pitchFamily="2" charset="0"/>
                </a:rPr>
                <a:t>3 CONTINENTS</a:t>
              </a:r>
            </a:p>
          </p:txBody>
        </p:sp>
        <p:sp>
          <p:nvSpPr>
            <p:cNvPr id="6" name="TextBox 5">
              <a:extLst>
                <a:ext uri="{FF2B5EF4-FFF2-40B4-BE49-F238E27FC236}">
                  <a16:creationId xmlns:a16="http://schemas.microsoft.com/office/drawing/2014/main" id="{7D33ED81-D1B9-3682-0D65-56E3E3DAF7EF}"/>
                </a:ext>
              </a:extLst>
            </p:cNvPr>
            <p:cNvSpPr txBox="1"/>
            <p:nvPr/>
          </p:nvSpPr>
          <p:spPr>
            <a:xfrm>
              <a:off x="8202170" y="2939857"/>
              <a:ext cx="1943762" cy="486826"/>
            </a:xfrm>
            <a:prstGeom prst="rect">
              <a:avLst/>
            </a:prstGeom>
            <a:noFill/>
          </p:spPr>
          <p:txBody>
            <a:bodyPr wrap="square" rtlCol="0">
              <a:spAutoFit/>
            </a:bodyPr>
            <a:lstStyle/>
            <a:p>
              <a:pPr lvl="0" rtl="0"/>
              <a:r>
                <a:rPr lang="en-US" sz="2000">
                  <a:latin typeface="Open Sans" pitchFamily="2" charset="0"/>
                  <a:ea typeface="Open Sans" pitchFamily="2" charset="0"/>
                  <a:cs typeface="Open Sans" pitchFamily="2" charset="0"/>
                </a:rPr>
                <a:t>Data Center &amp; Redundancy</a:t>
              </a:r>
            </a:p>
          </p:txBody>
        </p:sp>
        <p:cxnSp>
          <p:nvCxnSpPr>
            <p:cNvPr id="7" name="Straight Arrow Connector 6">
              <a:extLst>
                <a:ext uri="{FF2B5EF4-FFF2-40B4-BE49-F238E27FC236}">
                  <a16:creationId xmlns:a16="http://schemas.microsoft.com/office/drawing/2014/main" id="{729AA8AC-ECDC-F600-8C83-B9F85A386991}"/>
                </a:ext>
              </a:extLst>
            </p:cNvPr>
            <p:cNvCxnSpPr>
              <a:cxnSpLocks/>
            </p:cNvCxnSpPr>
            <p:nvPr/>
          </p:nvCxnSpPr>
          <p:spPr>
            <a:xfrm>
              <a:off x="7580888" y="2864334"/>
              <a:ext cx="499387" cy="0"/>
            </a:xfrm>
            <a:prstGeom prst="straightConnector1">
              <a:avLst/>
            </a:prstGeom>
            <a:ln w="19050">
              <a:solidFill>
                <a:schemeClr val="bg1">
                  <a:lumMod val="85000"/>
                </a:schemeClr>
              </a:solidFill>
              <a:prstDash val="dash"/>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8" name="Freeform: Shape 7">
              <a:extLst>
                <a:ext uri="{FF2B5EF4-FFF2-40B4-BE49-F238E27FC236}">
                  <a16:creationId xmlns:a16="http://schemas.microsoft.com/office/drawing/2014/main" id="{962AA579-A1B1-6ECB-7C56-724BE11273B6}"/>
                </a:ext>
              </a:extLst>
            </p:cNvPr>
            <p:cNvSpPr/>
            <p:nvPr/>
          </p:nvSpPr>
          <p:spPr>
            <a:xfrm>
              <a:off x="7071066" y="2578005"/>
              <a:ext cx="509822" cy="572658"/>
            </a:xfrm>
            <a:custGeom>
              <a:avLst/>
              <a:gdLst>
                <a:gd name="connsiteX0" fmla="*/ 1263423 w 2526846"/>
                <a:gd name="connsiteY0" fmla="*/ 0 h 2838291"/>
                <a:gd name="connsiteX1" fmla="*/ 1396808 w 2526846"/>
                <a:gd name="connsiteY1" fmla="*/ 31204 h 2838291"/>
                <a:gd name="connsiteX2" fmla="*/ 2361449 w 2526846"/>
                <a:gd name="connsiteY2" fmla="*/ 513410 h 2838291"/>
                <a:gd name="connsiteX3" fmla="*/ 2526846 w 2526846"/>
                <a:gd name="connsiteY3" fmla="*/ 781183 h 2838291"/>
                <a:gd name="connsiteX4" fmla="*/ 2526846 w 2526846"/>
                <a:gd name="connsiteY4" fmla="*/ 2057108 h 2838291"/>
                <a:gd name="connsiteX5" fmla="*/ 2361449 w 2526846"/>
                <a:gd name="connsiteY5" fmla="*/ 2324881 h 2838291"/>
                <a:gd name="connsiteX6" fmla="*/ 1396808 w 2526846"/>
                <a:gd name="connsiteY6" fmla="*/ 2807087 h 2838291"/>
                <a:gd name="connsiteX7" fmla="*/ 1130038 w 2526846"/>
                <a:gd name="connsiteY7" fmla="*/ 2807087 h 2838291"/>
                <a:gd name="connsiteX8" fmla="*/ 165398 w 2526846"/>
                <a:gd name="connsiteY8" fmla="*/ 2324881 h 2838291"/>
                <a:gd name="connsiteX9" fmla="*/ 0 w 2526846"/>
                <a:gd name="connsiteY9" fmla="*/ 2057108 h 2838291"/>
                <a:gd name="connsiteX10" fmla="*/ 0 w 2526846"/>
                <a:gd name="connsiteY10" fmla="*/ 781183 h 2838291"/>
                <a:gd name="connsiteX11" fmla="*/ 165398 w 2526846"/>
                <a:gd name="connsiteY11" fmla="*/ 513410 h 2838291"/>
                <a:gd name="connsiteX12" fmla="*/ 1130038 w 2526846"/>
                <a:gd name="connsiteY12" fmla="*/ 31204 h 2838291"/>
                <a:gd name="connsiteX13" fmla="*/ 1263423 w 2526846"/>
                <a:gd name="connsiteY13" fmla="*/ 0 h 2838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26846" h="2838291">
                  <a:moveTo>
                    <a:pt x="1263423" y="0"/>
                  </a:moveTo>
                  <a:cubicBezTo>
                    <a:pt x="1309041" y="0"/>
                    <a:pt x="1354659" y="10401"/>
                    <a:pt x="1396808" y="31204"/>
                  </a:cubicBezTo>
                  <a:cubicBezTo>
                    <a:pt x="1396808" y="31204"/>
                    <a:pt x="1396808" y="31204"/>
                    <a:pt x="2361449" y="513410"/>
                  </a:cubicBezTo>
                  <a:cubicBezTo>
                    <a:pt x="2462821" y="564618"/>
                    <a:pt x="2526846" y="668100"/>
                    <a:pt x="2526846" y="781183"/>
                  </a:cubicBezTo>
                  <a:cubicBezTo>
                    <a:pt x="2526846" y="781183"/>
                    <a:pt x="2526846" y="781183"/>
                    <a:pt x="2526846" y="2057108"/>
                  </a:cubicBezTo>
                  <a:cubicBezTo>
                    <a:pt x="2526846" y="2170191"/>
                    <a:pt x="2462821" y="2273674"/>
                    <a:pt x="2361449" y="2324881"/>
                  </a:cubicBezTo>
                  <a:cubicBezTo>
                    <a:pt x="2361449" y="2324881"/>
                    <a:pt x="2361449" y="2324881"/>
                    <a:pt x="1396808" y="2807087"/>
                  </a:cubicBezTo>
                  <a:cubicBezTo>
                    <a:pt x="1312509" y="2848693"/>
                    <a:pt x="1214337" y="2848693"/>
                    <a:pt x="1130038" y="2807087"/>
                  </a:cubicBezTo>
                  <a:cubicBezTo>
                    <a:pt x="1130038" y="2807087"/>
                    <a:pt x="1130038" y="2807087"/>
                    <a:pt x="165398" y="2324881"/>
                  </a:cubicBezTo>
                  <a:cubicBezTo>
                    <a:pt x="64025" y="2273674"/>
                    <a:pt x="0" y="2170191"/>
                    <a:pt x="0" y="2057108"/>
                  </a:cubicBezTo>
                  <a:cubicBezTo>
                    <a:pt x="0" y="2057108"/>
                    <a:pt x="0" y="2057108"/>
                    <a:pt x="0" y="781183"/>
                  </a:cubicBezTo>
                  <a:cubicBezTo>
                    <a:pt x="0" y="668100"/>
                    <a:pt x="64025" y="564618"/>
                    <a:pt x="165398" y="513410"/>
                  </a:cubicBezTo>
                  <a:cubicBezTo>
                    <a:pt x="165398" y="513410"/>
                    <a:pt x="165398" y="513410"/>
                    <a:pt x="1130038" y="31204"/>
                  </a:cubicBezTo>
                  <a:cubicBezTo>
                    <a:pt x="1172188" y="10401"/>
                    <a:pt x="1217806" y="0"/>
                    <a:pt x="1263423" y="0"/>
                  </a:cubicBezTo>
                  <a:close/>
                </a:path>
              </a:pathLst>
            </a:custGeom>
            <a:solidFill>
              <a:srgbClr val="FFC000"/>
            </a:solidFill>
            <a:ln>
              <a:noFill/>
            </a:ln>
            <a:effectLst>
              <a:outerShdw blurRad="114300" dist="38100" dir="5400000" sx="95000" sy="95000" algn="t" rotWithShape="0">
                <a:schemeClr val="accent1">
                  <a:alpha val="2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tx1">
                    <a:lumMod val="65000"/>
                    <a:lumOff val="35000"/>
                  </a:schemeClr>
                </a:solidFill>
                <a:latin typeface="+mj-lt"/>
              </a:endParaRPr>
            </a:p>
          </p:txBody>
        </p:sp>
        <p:sp>
          <p:nvSpPr>
            <p:cNvPr id="9" name="Freeform 111">
              <a:extLst>
                <a:ext uri="{FF2B5EF4-FFF2-40B4-BE49-F238E27FC236}">
                  <a16:creationId xmlns:a16="http://schemas.microsoft.com/office/drawing/2014/main" id="{52A78C1B-B62E-8D0C-58A9-B3C470D96BA3}"/>
                </a:ext>
              </a:extLst>
            </p:cNvPr>
            <p:cNvSpPr>
              <a:spLocks noChangeArrowheads="1"/>
            </p:cNvSpPr>
            <p:nvPr/>
          </p:nvSpPr>
          <p:spPr bwMode="auto">
            <a:xfrm>
              <a:off x="7244363" y="2764943"/>
              <a:ext cx="163228" cy="198783"/>
            </a:xfrm>
            <a:custGeom>
              <a:avLst/>
              <a:gdLst>
                <a:gd name="T0" fmla="*/ 156272 w 355"/>
                <a:gd name="T1" fmla="*/ 127033 h 435"/>
                <a:gd name="T2" fmla="*/ 156272 w 355"/>
                <a:gd name="T3" fmla="*/ 127033 h 435"/>
                <a:gd name="T4" fmla="*/ 80394 w 355"/>
                <a:gd name="T5" fmla="*/ 154863 h 435"/>
                <a:gd name="T6" fmla="*/ 4065 w 355"/>
                <a:gd name="T7" fmla="*/ 127033 h 435"/>
                <a:gd name="T8" fmla="*/ 0 w 355"/>
                <a:gd name="T9" fmla="*/ 127033 h 435"/>
                <a:gd name="T10" fmla="*/ 0 w 355"/>
                <a:gd name="T11" fmla="*/ 150823 h 435"/>
                <a:gd name="T12" fmla="*/ 80394 w 355"/>
                <a:gd name="T13" fmla="*/ 194813 h 435"/>
                <a:gd name="T14" fmla="*/ 159885 w 355"/>
                <a:gd name="T15" fmla="*/ 150823 h 435"/>
                <a:gd name="T16" fmla="*/ 159885 w 355"/>
                <a:gd name="T17" fmla="*/ 127033 h 435"/>
                <a:gd name="T18" fmla="*/ 156272 w 355"/>
                <a:gd name="T19" fmla="*/ 127033 h 435"/>
                <a:gd name="T20" fmla="*/ 156272 w 355"/>
                <a:gd name="T21" fmla="*/ 71821 h 435"/>
                <a:gd name="T22" fmla="*/ 156272 w 355"/>
                <a:gd name="T23" fmla="*/ 71821 h 435"/>
                <a:gd name="T24" fmla="*/ 80394 w 355"/>
                <a:gd name="T25" fmla="*/ 95611 h 435"/>
                <a:gd name="T26" fmla="*/ 4065 w 355"/>
                <a:gd name="T27" fmla="*/ 71821 h 435"/>
                <a:gd name="T28" fmla="*/ 0 w 355"/>
                <a:gd name="T29" fmla="*/ 71821 h 435"/>
                <a:gd name="T30" fmla="*/ 0 w 355"/>
                <a:gd name="T31" fmla="*/ 99651 h 435"/>
                <a:gd name="T32" fmla="*/ 80394 w 355"/>
                <a:gd name="T33" fmla="*/ 131072 h 435"/>
                <a:gd name="T34" fmla="*/ 159885 w 355"/>
                <a:gd name="T35" fmla="*/ 99651 h 435"/>
                <a:gd name="T36" fmla="*/ 159885 w 355"/>
                <a:gd name="T37" fmla="*/ 71821 h 435"/>
                <a:gd name="T38" fmla="*/ 156272 w 355"/>
                <a:gd name="T39" fmla="*/ 71821 h 435"/>
                <a:gd name="T40" fmla="*/ 80394 w 355"/>
                <a:gd name="T41" fmla="*/ 0 h 435"/>
                <a:gd name="T42" fmla="*/ 80394 w 355"/>
                <a:gd name="T43" fmla="*/ 0 h 435"/>
                <a:gd name="T44" fmla="*/ 0 w 355"/>
                <a:gd name="T45" fmla="*/ 27830 h 435"/>
                <a:gd name="T46" fmla="*/ 0 w 355"/>
                <a:gd name="T47" fmla="*/ 43541 h 435"/>
                <a:gd name="T48" fmla="*/ 80394 w 355"/>
                <a:gd name="T49" fmla="*/ 71821 h 435"/>
                <a:gd name="T50" fmla="*/ 159885 w 355"/>
                <a:gd name="T51" fmla="*/ 43541 h 435"/>
                <a:gd name="T52" fmla="*/ 159885 w 355"/>
                <a:gd name="T53" fmla="*/ 27830 h 435"/>
                <a:gd name="T54" fmla="*/ 80394 w 355"/>
                <a:gd name="T55" fmla="*/ 0 h 435"/>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355" h="435">
                  <a:moveTo>
                    <a:pt x="346" y="283"/>
                  </a:moveTo>
                  <a:lnTo>
                    <a:pt x="346" y="283"/>
                  </a:lnTo>
                  <a:cubicBezTo>
                    <a:pt x="328" y="319"/>
                    <a:pt x="257" y="345"/>
                    <a:pt x="178" y="345"/>
                  </a:cubicBezTo>
                  <a:cubicBezTo>
                    <a:pt x="97" y="345"/>
                    <a:pt x="36" y="319"/>
                    <a:pt x="9" y="283"/>
                  </a:cubicBezTo>
                  <a:cubicBezTo>
                    <a:pt x="9" y="275"/>
                    <a:pt x="0" y="283"/>
                    <a:pt x="0" y="283"/>
                  </a:cubicBezTo>
                  <a:cubicBezTo>
                    <a:pt x="0" y="292"/>
                    <a:pt x="0" y="336"/>
                    <a:pt x="0" y="336"/>
                  </a:cubicBezTo>
                  <a:cubicBezTo>
                    <a:pt x="0" y="381"/>
                    <a:pt x="80" y="434"/>
                    <a:pt x="178" y="434"/>
                  </a:cubicBezTo>
                  <a:cubicBezTo>
                    <a:pt x="275" y="434"/>
                    <a:pt x="354" y="381"/>
                    <a:pt x="354" y="336"/>
                  </a:cubicBezTo>
                  <a:cubicBezTo>
                    <a:pt x="354" y="336"/>
                    <a:pt x="354" y="292"/>
                    <a:pt x="354" y="283"/>
                  </a:cubicBezTo>
                  <a:cubicBezTo>
                    <a:pt x="354" y="283"/>
                    <a:pt x="346" y="275"/>
                    <a:pt x="346" y="283"/>
                  </a:cubicBezTo>
                  <a:close/>
                  <a:moveTo>
                    <a:pt x="346" y="160"/>
                  </a:moveTo>
                  <a:lnTo>
                    <a:pt x="346" y="160"/>
                  </a:lnTo>
                  <a:cubicBezTo>
                    <a:pt x="328" y="186"/>
                    <a:pt x="257" y="213"/>
                    <a:pt x="178" y="213"/>
                  </a:cubicBezTo>
                  <a:cubicBezTo>
                    <a:pt x="97" y="213"/>
                    <a:pt x="36" y="186"/>
                    <a:pt x="9" y="160"/>
                  </a:cubicBezTo>
                  <a:cubicBezTo>
                    <a:pt x="9" y="151"/>
                    <a:pt x="0" y="160"/>
                    <a:pt x="0" y="160"/>
                  </a:cubicBezTo>
                  <a:lnTo>
                    <a:pt x="0" y="222"/>
                  </a:lnTo>
                  <a:cubicBezTo>
                    <a:pt x="0" y="257"/>
                    <a:pt x="80" y="292"/>
                    <a:pt x="178" y="292"/>
                  </a:cubicBezTo>
                  <a:cubicBezTo>
                    <a:pt x="275" y="292"/>
                    <a:pt x="354" y="257"/>
                    <a:pt x="354" y="222"/>
                  </a:cubicBezTo>
                  <a:lnTo>
                    <a:pt x="354" y="160"/>
                  </a:lnTo>
                  <a:cubicBezTo>
                    <a:pt x="354" y="160"/>
                    <a:pt x="346" y="151"/>
                    <a:pt x="346" y="160"/>
                  </a:cubicBezTo>
                  <a:close/>
                  <a:moveTo>
                    <a:pt x="178" y="0"/>
                  </a:moveTo>
                  <a:lnTo>
                    <a:pt x="178" y="0"/>
                  </a:lnTo>
                  <a:cubicBezTo>
                    <a:pt x="80" y="0"/>
                    <a:pt x="0" y="26"/>
                    <a:pt x="0" y="62"/>
                  </a:cubicBezTo>
                  <a:cubicBezTo>
                    <a:pt x="0" y="97"/>
                    <a:pt x="0" y="97"/>
                    <a:pt x="0" y="97"/>
                  </a:cubicBezTo>
                  <a:cubicBezTo>
                    <a:pt x="0" y="133"/>
                    <a:pt x="80" y="160"/>
                    <a:pt x="178" y="160"/>
                  </a:cubicBezTo>
                  <a:cubicBezTo>
                    <a:pt x="275" y="160"/>
                    <a:pt x="354" y="133"/>
                    <a:pt x="354" y="97"/>
                  </a:cubicBezTo>
                  <a:cubicBezTo>
                    <a:pt x="354" y="62"/>
                    <a:pt x="354" y="62"/>
                    <a:pt x="354" y="62"/>
                  </a:cubicBezTo>
                  <a:cubicBezTo>
                    <a:pt x="354" y="26"/>
                    <a:pt x="275" y="0"/>
                    <a:pt x="178" y="0"/>
                  </a:cubicBez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lIns="34290" tIns="17145" rIns="34290" bIns="17145" anchor="ctr"/>
            <a:lstStyle/>
            <a:p>
              <a:endParaRPr lang="en-US">
                <a:solidFill>
                  <a:schemeClr val="tx1">
                    <a:lumMod val="65000"/>
                    <a:lumOff val="35000"/>
                  </a:schemeClr>
                </a:solidFill>
                <a:latin typeface="+mj-lt"/>
              </a:endParaRPr>
            </a:p>
          </p:txBody>
        </p:sp>
      </p:grpSp>
      <p:grpSp>
        <p:nvGrpSpPr>
          <p:cNvPr id="10" name="Group 9">
            <a:extLst>
              <a:ext uri="{FF2B5EF4-FFF2-40B4-BE49-F238E27FC236}">
                <a16:creationId xmlns:a16="http://schemas.microsoft.com/office/drawing/2014/main" id="{383DF356-BBB9-CD72-3DDF-A8DBB7D289BF}"/>
              </a:ext>
            </a:extLst>
          </p:cNvPr>
          <p:cNvGrpSpPr/>
          <p:nvPr/>
        </p:nvGrpSpPr>
        <p:grpSpPr>
          <a:xfrm>
            <a:off x="2877" y="3806018"/>
            <a:ext cx="4414759" cy="888316"/>
            <a:chOff x="2074797" y="2578005"/>
            <a:chExt cx="3036108" cy="610911"/>
          </a:xfrm>
        </p:grpSpPr>
        <p:sp>
          <p:nvSpPr>
            <p:cNvPr id="11" name="TextBox 10">
              <a:extLst>
                <a:ext uri="{FF2B5EF4-FFF2-40B4-BE49-F238E27FC236}">
                  <a16:creationId xmlns:a16="http://schemas.microsoft.com/office/drawing/2014/main" id="{35C560F0-0330-8BF1-F33A-8C69642B2F17}"/>
                </a:ext>
              </a:extLst>
            </p:cNvPr>
            <p:cNvSpPr txBox="1"/>
            <p:nvPr/>
          </p:nvSpPr>
          <p:spPr>
            <a:xfrm>
              <a:off x="3017480" y="2633502"/>
              <a:ext cx="993059" cy="317495"/>
            </a:xfrm>
            <a:prstGeom prst="rect">
              <a:avLst/>
            </a:prstGeom>
            <a:noFill/>
          </p:spPr>
          <p:txBody>
            <a:bodyPr wrap="square" rtlCol="0">
              <a:spAutoFit/>
            </a:bodyPr>
            <a:lstStyle/>
            <a:p>
              <a:pPr algn="r"/>
              <a:r>
                <a:rPr lang="en-US" sz="2400" b="1">
                  <a:solidFill>
                    <a:schemeClr val="tx1">
                      <a:lumMod val="65000"/>
                      <a:lumOff val="35000"/>
                    </a:schemeClr>
                  </a:solidFill>
                  <a:latin typeface="Open Sans" pitchFamily="2" charset="0"/>
                  <a:ea typeface="Open Sans" pitchFamily="2" charset="0"/>
                  <a:cs typeface="Open Sans" pitchFamily="2" charset="0"/>
                </a:rPr>
                <a:t>2007</a:t>
              </a:r>
              <a:endParaRPr lang="en-US" sz="2000" b="1">
                <a:solidFill>
                  <a:schemeClr val="tx1">
                    <a:lumMod val="65000"/>
                    <a:lumOff val="35000"/>
                  </a:schemeClr>
                </a:solidFill>
                <a:latin typeface="Open Sans" pitchFamily="2" charset="0"/>
                <a:ea typeface="Open Sans" pitchFamily="2" charset="0"/>
                <a:cs typeface="Open Sans" pitchFamily="2" charset="0"/>
              </a:endParaRPr>
            </a:p>
          </p:txBody>
        </p:sp>
        <p:sp>
          <p:nvSpPr>
            <p:cNvPr id="12" name="TextBox 11">
              <a:extLst>
                <a:ext uri="{FF2B5EF4-FFF2-40B4-BE49-F238E27FC236}">
                  <a16:creationId xmlns:a16="http://schemas.microsoft.com/office/drawing/2014/main" id="{63889961-6B21-5710-248D-FE8C215315B6}"/>
                </a:ext>
              </a:extLst>
            </p:cNvPr>
            <p:cNvSpPr txBox="1"/>
            <p:nvPr/>
          </p:nvSpPr>
          <p:spPr>
            <a:xfrm>
              <a:off x="2074797" y="2913753"/>
              <a:ext cx="1935742" cy="275163"/>
            </a:xfrm>
            <a:prstGeom prst="rect">
              <a:avLst/>
            </a:prstGeom>
            <a:noFill/>
          </p:spPr>
          <p:txBody>
            <a:bodyPr wrap="square" rtlCol="0">
              <a:spAutoFit/>
            </a:bodyPr>
            <a:lstStyle/>
            <a:p>
              <a:pPr lvl="0" algn="r"/>
              <a:r>
                <a:rPr lang="en-US" sz="2000">
                  <a:latin typeface="Open Sans" pitchFamily="2" charset="0"/>
                  <a:ea typeface="Open Sans" pitchFamily="2" charset="0"/>
                  <a:cs typeface="Open Sans" pitchFamily="2" charset="0"/>
                </a:rPr>
                <a:t>Founded</a:t>
              </a:r>
            </a:p>
          </p:txBody>
        </p:sp>
        <p:cxnSp>
          <p:nvCxnSpPr>
            <p:cNvPr id="13" name="Straight Arrow Connector 12">
              <a:extLst>
                <a:ext uri="{FF2B5EF4-FFF2-40B4-BE49-F238E27FC236}">
                  <a16:creationId xmlns:a16="http://schemas.microsoft.com/office/drawing/2014/main" id="{0B3D1EB7-64A1-96A9-F89F-BEAC3490ED5C}"/>
                </a:ext>
              </a:extLst>
            </p:cNvPr>
            <p:cNvCxnSpPr>
              <a:cxnSpLocks/>
            </p:cNvCxnSpPr>
            <p:nvPr/>
          </p:nvCxnSpPr>
          <p:spPr>
            <a:xfrm flipH="1">
              <a:off x="4101696" y="2864334"/>
              <a:ext cx="499387" cy="0"/>
            </a:xfrm>
            <a:prstGeom prst="straightConnector1">
              <a:avLst/>
            </a:prstGeom>
            <a:ln w="19050">
              <a:solidFill>
                <a:schemeClr val="bg1">
                  <a:lumMod val="85000"/>
                </a:schemeClr>
              </a:solidFill>
              <a:prstDash val="dash"/>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14" name="Freeform: Shape 13">
              <a:extLst>
                <a:ext uri="{FF2B5EF4-FFF2-40B4-BE49-F238E27FC236}">
                  <a16:creationId xmlns:a16="http://schemas.microsoft.com/office/drawing/2014/main" id="{D55861A7-3DFD-289C-CB8C-6764AEB73E22}"/>
                </a:ext>
              </a:extLst>
            </p:cNvPr>
            <p:cNvSpPr/>
            <p:nvPr/>
          </p:nvSpPr>
          <p:spPr>
            <a:xfrm>
              <a:off x="4601083" y="2578005"/>
              <a:ext cx="509822" cy="572658"/>
            </a:xfrm>
            <a:custGeom>
              <a:avLst/>
              <a:gdLst>
                <a:gd name="connsiteX0" fmla="*/ 1263423 w 2526846"/>
                <a:gd name="connsiteY0" fmla="*/ 0 h 2838291"/>
                <a:gd name="connsiteX1" fmla="*/ 1396808 w 2526846"/>
                <a:gd name="connsiteY1" fmla="*/ 31204 h 2838291"/>
                <a:gd name="connsiteX2" fmla="*/ 2361449 w 2526846"/>
                <a:gd name="connsiteY2" fmla="*/ 513410 h 2838291"/>
                <a:gd name="connsiteX3" fmla="*/ 2526846 w 2526846"/>
                <a:gd name="connsiteY3" fmla="*/ 781183 h 2838291"/>
                <a:gd name="connsiteX4" fmla="*/ 2526846 w 2526846"/>
                <a:gd name="connsiteY4" fmla="*/ 2057108 h 2838291"/>
                <a:gd name="connsiteX5" fmla="*/ 2361449 w 2526846"/>
                <a:gd name="connsiteY5" fmla="*/ 2324881 h 2838291"/>
                <a:gd name="connsiteX6" fmla="*/ 1396808 w 2526846"/>
                <a:gd name="connsiteY6" fmla="*/ 2807087 h 2838291"/>
                <a:gd name="connsiteX7" fmla="*/ 1130038 w 2526846"/>
                <a:gd name="connsiteY7" fmla="*/ 2807087 h 2838291"/>
                <a:gd name="connsiteX8" fmla="*/ 165398 w 2526846"/>
                <a:gd name="connsiteY8" fmla="*/ 2324881 h 2838291"/>
                <a:gd name="connsiteX9" fmla="*/ 0 w 2526846"/>
                <a:gd name="connsiteY9" fmla="*/ 2057108 h 2838291"/>
                <a:gd name="connsiteX10" fmla="*/ 0 w 2526846"/>
                <a:gd name="connsiteY10" fmla="*/ 781183 h 2838291"/>
                <a:gd name="connsiteX11" fmla="*/ 165398 w 2526846"/>
                <a:gd name="connsiteY11" fmla="*/ 513410 h 2838291"/>
                <a:gd name="connsiteX12" fmla="*/ 1130038 w 2526846"/>
                <a:gd name="connsiteY12" fmla="*/ 31204 h 2838291"/>
                <a:gd name="connsiteX13" fmla="*/ 1263423 w 2526846"/>
                <a:gd name="connsiteY13" fmla="*/ 0 h 2838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26846" h="2838291">
                  <a:moveTo>
                    <a:pt x="1263423" y="0"/>
                  </a:moveTo>
                  <a:cubicBezTo>
                    <a:pt x="1309041" y="0"/>
                    <a:pt x="1354659" y="10401"/>
                    <a:pt x="1396808" y="31204"/>
                  </a:cubicBezTo>
                  <a:cubicBezTo>
                    <a:pt x="1396808" y="31204"/>
                    <a:pt x="1396808" y="31204"/>
                    <a:pt x="2361449" y="513410"/>
                  </a:cubicBezTo>
                  <a:cubicBezTo>
                    <a:pt x="2462821" y="564618"/>
                    <a:pt x="2526846" y="668100"/>
                    <a:pt x="2526846" y="781183"/>
                  </a:cubicBezTo>
                  <a:cubicBezTo>
                    <a:pt x="2526846" y="781183"/>
                    <a:pt x="2526846" y="781183"/>
                    <a:pt x="2526846" y="2057108"/>
                  </a:cubicBezTo>
                  <a:cubicBezTo>
                    <a:pt x="2526846" y="2170191"/>
                    <a:pt x="2462821" y="2273674"/>
                    <a:pt x="2361449" y="2324881"/>
                  </a:cubicBezTo>
                  <a:cubicBezTo>
                    <a:pt x="2361449" y="2324881"/>
                    <a:pt x="2361449" y="2324881"/>
                    <a:pt x="1396808" y="2807087"/>
                  </a:cubicBezTo>
                  <a:cubicBezTo>
                    <a:pt x="1312509" y="2848693"/>
                    <a:pt x="1214337" y="2848693"/>
                    <a:pt x="1130038" y="2807087"/>
                  </a:cubicBezTo>
                  <a:cubicBezTo>
                    <a:pt x="1130038" y="2807087"/>
                    <a:pt x="1130038" y="2807087"/>
                    <a:pt x="165398" y="2324881"/>
                  </a:cubicBezTo>
                  <a:cubicBezTo>
                    <a:pt x="64025" y="2273674"/>
                    <a:pt x="0" y="2170191"/>
                    <a:pt x="0" y="2057108"/>
                  </a:cubicBezTo>
                  <a:cubicBezTo>
                    <a:pt x="0" y="2057108"/>
                    <a:pt x="0" y="2057108"/>
                    <a:pt x="0" y="781183"/>
                  </a:cubicBezTo>
                  <a:cubicBezTo>
                    <a:pt x="0" y="668100"/>
                    <a:pt x="64025" y="564618"/>
                    <a:pt x="165398" y="513410"/>
                  </a:cubicBezTo>
                  <a:cubicBezTo>
                    <a:pt x="165398" y="513410"/>
                    <a:pt x="165398" y="513410"/>
                    <a:pt x="1130038" y="31204"/>
                  </a:cubicBezTo>
                  <a:cubicBezTo>
                    <a:pt x="1172188" y="10401"/>
                    <a:pt x="1217806" y="0"/>
                    <a:pt x="1263423" y="0"/>
                  </a:cubicBezTo>
                  <a:close/>
                </a:path>
              </a:pathLst>
            </a:custGeom>
            <a:solidFill>
              <a:srgbClr val="FFC000"/>
            </a:solidFill>
            <a:ln>
              <a:noFill/>
            </a:ln>
            <a:effectLst>
              <a:outerShdw blurRad="114300" dist="38100" dir="5400000" sx="95000" sy="95000" algn="t" rotWithShape="0">
                <a:schemeClr val="accent1">
                  <a:alpha val="2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tx1">
                    <a:lumMod val="65000"/>
                    <a:lumOff val="35000"/>
                  </a:schemeClr>
                </a:solidFill>
                <a:latin typeface="+mj-lt"/>
              </a:endParaRPr>
            </a:p>
          </p:txBody>
        </p:sp>
        <p:sp>
          <p:nvSpPr>
            <p:cNvPr id="15" name="Freeform 39">
              <a:extLst>
                <a:ext uri="{FF2B5EF4-FFF2-40B4-BE49-F238E27FC236}">
                  <a16:creationId xmlns:a16="http://schemas.microsoft.com/office/drawing/2014/main" id="{1ADA530A-CFD6-B80B-F63C-FC1E09B0D199}"/>
                </a:ext>
              </a:extLst>
            </p:cNvPr>
            <p:cNvSpPr>
              <a:spLocks noChangeArrowheads="1"/>
            </p:cNvSpPr>
            <p:nvPr/>
          </p:nvSpPr>
          <p:spPr bwMode="auto">
            <a:xfrm>
              <a:off x="4754178" y="2768168"/>
              <a:ext cx="203632" cy="203632"/>
            </a:xfrm>
            <a:custGeom>
              <a:avLst/>
              <a:gdLst>
                <a:gd name="T0" fmla="*/ 179752 w 444"/>
                <a:gd name="T1" fmla="*/ 23877 h 444"/>
                <a:gd name="T2" fmla="*/ 179752 w 444"/>
                <a:gd name="T3" fmla="*/ 23877 h 444"/>
                <a:gd name="T4" fmla="*/ 167589 w 444"/>
                <a:gd name="T5" fmla="*/ 23877 h 444"/>
                <a:gd name="T6" fmla="*/ 167589 w 444"/>
                <a:gd name="T7" fmla="*/ 44150 h 444"/>
                <a:gd name="T8" fmla="*/ 131998 w 444"/>
                <a:gd name="T9" fmla="*/ 44150 h 444"/>
                <a:gd name="T10" fmla="*/ 131998 w 444"/>
                <a:gd name="T11" fmla="*/ 23877 h 444"/>
                <a:gd name="T12" fmla="*/ 68027 w 444"/>
                <a:gd name="T13" fmla="*/ 23877 h 444"/>
                <a:gd name="T14" fmla="*/ 68027 w 444"/>
                <a:gd name="T15" fmla="*/ 44150 h 444"/>
                <a:gd name="T16" fmla="*/ 31986 w 444"/>
                <a:gd name="T17" fmla="*/ 44150 h 444"/>
                <a:gd name="T18" fmla="*/ 31986 w 444"/>
                <a:gd name="T19" fmla="*/ 23877 h 444"/>
                <a:gd name="T20" fmla="*/ 20273 w 444"/>
                <a:gd name="T21" fmla="*/ 23877 h 444"/>
                <a:gd name="T22" fmla="*/ 0 w 444"/>
                <a:gd name="T23" fmla="*/ 44150 h 444"/>
                <a:gd name="T24" fmla="*/ 0 w 444"/>
                <a:gd name="T25" fmla="*/ 179752 h 444"/>
                <a:gd name="T26" fmla="*/ 20273 w 444"/>
                <a:gd name="T27" fmla="*/ 199574 h 444"/>
                <a:gd name="T28" fmla="*/ 179752 w 444"/>
                <a:gd name="T29" fmla="*/ 199574 h 444"/>
                <a:gd name="T30" fmla="*/ 199574 w 444"/>
                <a:gd name="T31" fmla="*/ 179752 h 444"/>
                <a:gd name="T32" fmla="*/ 199574 w 444"/>
                <a:gd name="T33" fmla="*/ 44150 h 444"/>
                <a:gd name="T34" fmla="*/ 179752 w 444"/>
                <a:gd name="T35" fmla="*/ 23877 h 444"/>
                <a:gd name="T36" fmla="*/ 179752 w 444"/>
                <a:gd name="T37" fmla="*/ 179752 h 444"/>
                <a:gd name="T38" fmla="*/ 179752 w 444"/>
                <a:gd name="T39" fmla="*/ 179752 h 444"/>
                <a:gd name="T40" fmla="*/ 20273 w 444"/>
                <a:gd name="T41" fmla="*/ 179752 h 444"/>
                <a:gd name="T42" fmla="*/ 20273 w 444"/>
                <a:gd name="T43" fmla="*/ 88299 h 444"/>
                <a:gd name="T44" fmla="*/ 179752 w 444"/>
                <a:gd name="T45" fmla="*/ 88299 h 444"/>
                <a:gd name="T46" fmla="*/ 179752 w 444"/>
                <a:gd name="T47" fmla="*/ 179752 h 444"/>
                <a:gd name="T48" fmla="*/ 55863 w 444"/>
                <a:gd name="T49" fmla="*/ 0 h 444"/>
                <a:gd name="T50" fmla="*/ 55863 w 444"/>
                <a:gd name="T51" fmla="*/ 0 h 444"/>
                <a:gd name="T52" fmla="*/ 40095 w 444"/>
                <a:gd name="T53" fmla="*/ 0 h 444"/>
                <a:gd name="T54" fmla="*/ 40095 w 444"/>
                <a:gd name="T55" fmla="*/ 40095 h 444"/>
                <a:gd name="T56" fmla="*/ 55863 w 444"/>
                <a:gd name="T57" fmla="*/ 40095 h 444"/>
                <a:gd name="T58" fmla="*/ 55863 w 444"/>
                <a:gd name="T59" fmla="*/ 0 h 444"/>
                <a:gd name="T60" fmla="*/ 159479 w 444"/>
                <a:gd name="T61" fmla="*/ 0 h 444"/>
                <a:gd name="T62" fmla="*/ 159479 w 444"/>
                <a:gd name="T63" fmla="*/ 0 h 444"/>
                <a:gd name="T64" fmla="*/ 143712 w 444"/>
                <a:gd name="T65" fmla="*/ 0 h 444"/>
                <a:gd name="T66" fmla="*/ 143712 w 444"/>
                <a:gd name="T67" fmla="*/ 40095 h 444"/>
                <a:gd name="T68" fmla="*/ 159479 w 444"/>
                <a:gd name="T69" fmla="*/ 40095 h 444"/>
                <a:gd name="T70" fmla="*/ 159479 w 444"/>
                <a:gd name="T71" fmla="*/ 0 h 444"/>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444" h="444">
                  <a:moveTo>
                    <a:pt x="399" y="53"/>
                  </a:moveTo>
                  <a:lnTo>
                    <a:pt x="399" y="53"/>
                  </a:lnTo>
                  <a:cubicBezTo>
                    <a:pt x="372" y="53"/>
                    <a:pt x="372" y="53"/>
                    <a:pt x="372" y="53"/>
                  </a:cubicBezTo>
                  <a:cubicBezTo>
                    <a:pt x="372" y="98"/>
                    <a:pt x="372" y="98"/>
                    <a:pt x="372" y="98"/>
                  </a:cubicBezTo>
                  <a:cubicBezTo>
                    <a:pt x="293" y="98"/>
                    <a:pt x="293" y="98"/>
                    <a:pt x="293" y="98"/>
                  </a:cubicBezTo>
                  <a:cubicBezTo>
                    <a:pt x="293" y="53"/>
                    <a:pt x="293" y="53"/>
                    <a:pt x="293" y="53"/>
                  </a:cubicBezTo>
                  <a:cubicBezTo>
                    <a:pt x="151" y="53"/>
                    <a:pt x="151" y="53"/>
                    <a:pt x="151" y="53"/>
                  </a:cubicBezTo>
                  <a:cubicBezTo>
                    <a:pt x="151" y="98"/>
                    <a:pt x="151" y="98"/>
                    <a:pt x="151" y="98"/>
                  </a:cubicBezTo>
                  <a:cubicBezTo>
                    <a:pt x="71" y="98"/>
                    <a:pt x="71" y="98"/>
                    <a:pt x="71" y="98"/>
                  </a:cubicBezTo>
                  <a:cubicBezTo>
                    <a:pt x="71" y="53"/>
                    <a:pt x="71" y="53"/>
                    <a:pt x="71" y="53"/>
                  </a:cubicBezTo>
                  <a:cubicBezTo>
                    <a:pt x="45" y="53"/>
                    <a:pt x="45" y="53"/>
                    <a:pt x="45" y="53"/>
                  </a:cubicBezTo>
                  <a:cubicBezTo>
                    <a:pt x="18" y="53"/>
                    <a:pt x="0" y="71"/>
                    <a:pt x="0" y="98"/>
                  </a:cubicBezTo>
                  <a:cubicBezTo>
                    <a:pt x="0" y="399"/>
                    <a:pt x="0" y="399"/>
                    <a:pt x="0" y="399"/>
                  </a:cubicBezTo>
                  <a:cubicBezTo>
                    <a:pt x="0" y="425"/>
                    <a:pt x="18" y="443"/>
                    <a:pt x="45" y="443"/>
                  </a:cubicBezTo>
                  <a:cubicBezTo>
                    <a:pt x="399" y="443"/>
                    <a:pt x="399" y="443"/>
                    <a:pt x="399" y="443"/>
                  </a:cubicBezTo>
                  <a:cubicBezTo>
                    <a:pt x="425" y="443"/>
                    <a:pt x="443" y="425"/>
                    <a:pt x="443" y="399"/>
                  </a:cubicBezTo>
                  <a:cubicBezTo>
                    <a:pt x="443" y="98"/>
                    <a:pt x="443" y="98"/>
                    <a:pt x="443" y="98"/>
                  </a:cubicBezTo>
                  <a:cubicBezTo>
                    <a:pt x="443" y="71"/>
                    <a:pt x="425" y="53"/>
                    <a:pt x="399" y="53"/>
                  </a:cubicBezTo>
                  <a:close/>
                  <a:moveTo>
                    <a:pt x="399" y="399"/>
                  </a:moveTo>
                  <a:lnTo>
                    <a:pt x="399" y="399"/>
                  </a:lnTo>
                  <a:cubicBezTo>
                    <a:pt x="45" y="399"/>
                    <a:pt x="45" y="399"/>
                    <a:pt x="45" y="399"/>
                  </a:cubicBezTo>
                  <a:cubicBezTo>
                    <a:pt x="45" y="196"/>
                    <a:pt x="45" y="196"/>
                    <a:pt x="45" y="196"/>
                  </a:cubicBezTo>
                  <a:cubicBezTo>
                    <a:pt x="399" y="196"/>
                    <a:pt x="399" y="196"/>
                    <a:pt x="399" y="196"/>
                  </a:cubicBezTo>
                  <a:lnTo>
                    <a:pt x="399" y="399"/>
                  </a:lnTo>
                  <a:close/>
                  <a:moveTo>
                    <a:pt x="124" y="0"/>
                  </a:moveTo>
                  <a:lnTo>
                    <a:pt x="124" y="0"/>
                  </a:lnTo>
                  <a:cubicBezTo>
                    <a:pt x="89" y="0"/>
                    <a:pt x="89" y="0"/>
                    <a:pt x="89" y="0"/>
                  </a:cubicBezTo>
                  <a:cubicBezTo>
                    <a:pt x="89" y="89"/>
                    <a:pt x="89" y="89"/>
                    <a:pt x="89" y="89"/>
                  </a:cubicBezTo>
                  <a:cubicBezTo>
                    <a:pt x="124" y="89"/>
                    <a:pt x="124" y="89"/>
                    <a:pt x="124" y="89"/>
                  </a:cubicBezTo>
                  <a:lnTo>
                    <a:pt x="124" y="0"/>
                  </a:lnTo>
                  <a:close/>
                  <a:moveTo>
                    <a:pt x="354" y="0"/>
                  </a:moveTo>
                  <a:lnTo>
                    <a:pt x="354" y="0"/>
                  </a:lnTo>
                  <a:cubicBezTo>
                    <a:pt x="319" y="0"/>
                    <a:pt x="319" y="0"/>
                    <a:pt x="319" y="0"/>
                  </a:cubicBezTo>
                  <a:cubicBezTo>
                    <a:pt x="319" y="89"/>
                    <a:pt x="319" y="89"/>
                    <a:pt x="319" y="89"/>
                  </a:cubicBezTo>
                  <a:cubicBezTo>
                    <a:pt x="354" y="89"/>
                    <a:pt x="354" y="89"/>
                    <a:pt x="354" y="89"/>
                  </a:cubicBezTo>
                  <a:lnTo>
                    <a:pt x="354" y="0"/>
                  </a:lnTo>
                  <a:close/>
                </a:path>
              </a:pathLst>
            </a:custGeom>
            <a:solidFill>
              <a:schemeClr val="bg1"/>
            </a:solidFill>
            <a:ln>
              <a:noFill/>
            </a:ln>
            <a:effectLst/>
            <a:extLst>
              <a:ext uri="{91240B29-F687-4f45-9708-019B960494DF}">
                <a14:hiddenLine xmlns:a14="http://schemas.microsoft.com/office/drawing/2010/main" xmlns="" w="9525" cap="flat">
                  <a:solidFill>
                    <a:srgbClr val="808080"/>
                  </a:solidFill>
                  <a:bevel/>
                  <a:headEnd/>
                  <a:tailEnd/>
                </a14:hiddenLine>
              </a:ext>
              <a:ext uri="{AF507438-7753-43e0-B8FC-AC1667EBCBE1}">
                <a14:hiddenEffects xmlns:a14="http://schemas.microsoft.com/office/drawing/2010/main" xmlns="">
                  <a:effectLst>
                    <a:outerShdw blurRad="63500" dist="38099" dir="2700000" algn="ctr" rotWithShape="0">
                      <a:srgbClr val="000000">
                        <a:alpha val="74997"/>
                      </a:srgbClr>
                    </a:outerShdw>
                  </a:effectLst>
                </a14:hiddenEffects>
              </a:ext>
            </a:extLst>
          </p:spPr>
          <p:txBody>
            <a:bodyPr wrap="none" lIns="34290" tIns="17145" rIns="34290" bIns="17145" anchor="ctr"/>
            <a:lstStyle/>
            <a:p>
              <a:endParaRPr lang="en-US">
                <a:solidFill>
                  <a:schemeClr val="tx1">
                    <a:lumMod val="65000"/>
                    <a:lumOff val="35000"/>
                  </a:schemeClr>
                </a:solidFill>
                <a:latin typeface="+mj-lt"/>
              </a:endParaRPr>
            </a:p>
          </p:txBody>
        </p:sp>
      </p:grpSp>
      <p:grpSp>
        <p:nvGrpSpPr>
          <p:cNvPr id="16" name="Group 15">
            <a:extLst>
              <a:ext uri="{FF2B5EF4-FFF2-40B4-BE49-F238E27FC236}">
                <a16:creationId xmlns:a16="http://schemas.microsoft.com/office/drawing/2014/main" id="{D63B428D-B5AA-EAF7-D38B-1F2C28EC3C8F}"/>
              </a:ext>
            </a:extLst>
          </p:cNvPr>
          <p:cNvGrpSpPr/>
          <p:nvPr/>
        </p:nvGrpSpPr>
        <p:grpSpPr>
          <a:xfrm>
            <a:off x="3633101" y="4124944"/>
            <a:ext cx="4785882" cy="3246349"/>
            <a:chOff x="3655943" y="4313469"/>
            <a:chExt cx="3751233" cy="2544528"/>
          </a:xfrm>
        </p:grpSpPr>
        <p:sp>
          <p:nvSpPr>
            <p:cNvPr id="17" name="Freeform 5">
              <a:extLst>
                <a:ext uri="{FF2B5EF4-FFF2-40B4-BE49-F238E27FC236}">
                  <a16:creationId xmlns:a16="http://schemas.microsoft.com/office/drawing/2014/main" id="{554AC168-9A47-6CC7-90D2-1BF9A2080091}"/>
                </a:ext>
              </a:extLst>
            </p:cNvPr>
            <p:cNvSpPr>
              <a:spLocks/>
            </p:cNvSpPr>
            <p:nvPr/>
          </p:nvSpPr>
          <p:spPr bwMode="auto">
            <a:xfrm>
              <a:off x="4629849" y="4313469"/>
              <a:ext cx="1840255" cy="1486643"/>
            </a:xfrm>
            <a:custGeom>
              <a:avLst/>
              <a:gdLst>
                <a:gd name="T0" fmla="*/ 996 w 996"/>
                <a:gd name="T1" fmla="*/ 772 h 804"/>
                <a:gd name="T2" fmla="*/ 964 w 996"/>
                <a:gd name="T3" fmla="*/ 804 h 804"/>
                <a:gd name="T4" fmla="*/ 32 w 996"/>
                <a:gd name="T5" fmla="*/ 804 h 804"/>
                <a:gd name="T6" fmla="*/ 0 w 996"/>
                <a:gd name="T7" fmla="*/ 772 h 804"/>
                <a:gd name="T8" fmla="*/ 0 w 996"/>
                <a:gd name="T9" fmla="*/ 32 h 804"/>
                <a:gd name="T10" fmla="*/ 32 w 996"/>
                <a:gd name="T11" fmla="*/ 0 h 804"/>
                <a:gd name="T12" fmla="*/ 964 w 996"/>
                <a:gd name="T13" fmla="*/ 0 h 804"/>
                <a:gd name="T14" fmla="*/ 996 w 996"/>
                <a:gd name="T15" fmla="*/ 32 h 804"/>
                <a:gd name="T16" fmla="*/ 996 w 996"/>
                <a:gd name="T17" fmla="*/ 772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6" h="804">
                  <a:moveTo>
                    <a:pt x="996" y="772"/>
                  </a:moveTo>
                  <a:cubicBezTo>
                    <a:pt x="996" y="790"/>
                    <a:pt x="982" y="804"/>
                    <a:pt x="964" y="804"/>
                  </a:cubicBezTo>
                  <a:cubicBezTo>
                    <a:pt x="32" y="804"/>
                    <a:pt x="32" y="804"/>
                    <a:pt x="32" y="804"/>
                  </a:cubicBezTo>
                  <a:cubicBezTo>
                    <a:pt x="14" y="804"/>
                    <a:pt x="0" y="790"/>
                    <a:pt x="0" y="772"/>
                  </a:cubicBezTo>
                  <a:cubicBezTo>
                    <a:pt x="0" y="32"/>
                    <a:pt x="0" y="32"/>
                    <a:pt x="0" y="32"/>
                  </a:cubicBezTo>
                  <a:cubicBezTo>
                    <a:pt x="0" y="14"/>
                    <a:pt x="14" y="0"/>
                    <a:pt x="32" y="0"/>
                  </a:cubicBezTo>
                  <a:cubicBezTo>
                    <a:pt x="964" y="0"/>
                    <a:pt x="964" y="0"/>
                    <a:pt x="964" y="0"/>
                  </a:cubicBezTo>
                  <a:cubicBezTo>
                    <a:pt x="982" y="0"/>
                    <a:pt x="996" y="14"/>
                    <a:pt x="996" y="32"/>
                  </a:cubicBezTo>
                  <a:lnTo>
                    <a:pt x="996" y="772"/>
                  </a:lnTo>
                  <a:close/>
                </a:path>
              </a:pathLst>
            </a:custGeom>
            <a:solidFill>
              <a:schemeClr val="tx1">
                <a:lumMod val="50000"/>
                <a:lumOff val="50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sz="1200">
                <a:latin typeface="Montserrat" panose="00000500000000000000" pitchFamily="2" charset="0"/>
              </a:endParaRPr>
            </a:p>
          </p:txBody>
        </p:sp>
        <p:pic>
          <p:nvPicPr>
            <p:cNvPr id="18" name="Picture 17">
              <a:extLst>
                <a:ext uri="{FF2B5EF4-FFF2-40B4-BE49-F238E27FC236}">
                  <a16:creationId xmlns:a16="http://schemas.microsoft.com/office/drawing/2014/main" id="{12BA79A7-2A6F-A18E-B708-F5B842CCFA61}"/>
                </a:ext>
              </a:extLst>
            </p:cNvPr>
            <p:cNvPicPr>
              <a:picLocks noChangeAspect="1"/>
            </p:cNvPicPr>
            <p:nvPr/>
          </p:nvPicPr>
          <p:blipFill rotWithShape="1">
            <a:blip r:embed="rId2"/>
            <a:srcRect l="20697" r="22513" b="6207"/>
            <a:stretch/>
          </p:blipFill>
          <p:spPr>
            <a:xfrm>
              <a:off x="4788859" y="4416920"/>
              <a:ext cx="1496623" cy="1262939"/>
            </a:xfrm>
            <a:prstGeom prst="rect">
              <a:avLst/>
            </a:prstGeom>
          </p:spPr>
        </p:pic>
        <p:grpSp>
          <p:nvGrpSpPr>
            <p:cNvPr id="19" name="Group 18">
              <a:extLst>
                <a:ext uri="{FF2B5EF4-FFF2-40B4-BE49-F238E27FC236}">
                  <a16:creationId xmlns:a16="http://schemas.microsoft.com/office/drawing/2014/main" id="{31DF4AEA-20EB-6339-0F8B-29685693FB7D}"/>
                </a:ext>
              </a:extLst>
            </p:cNvPr>
            <p:cNvGrpSpPr/>
            <p:nvPr/>
          </p:nvGrpSpPr>
          <p:grpSpPr>
            <a:xfrm>
              <a:off x="3655943" y="4969121"/>
              <a:ext cx="3751233" cy="1888876"/>
              <a:chOff x="4155802" y="4821238"/>
              <a:chExt cx="4041775" cy="2035176"/>
            </a:xfrm>
          </p:grpSpPr>
          <p:grpSp>
            <p:nvGrpSpPr>
              <p:cNvPr id="20" name="Group 19">
                <a:extLst>
                  <a:ext uri="{FF2B5EF4-FFF2-40B4-BE49-F238E27FC236}">
                    <a16:creationId xmlns:a16="http://schemas.microsoft.com/office/drawing/2014/main" id="{30D983BE-7A28-4F34-B9F4-9F8AF44B1E9C}"/>
                  </a:ext>
                </a:extLst>
              </p:cNvPr>
              <p:cNvGrpSpPr/>
              <p:nvPr/>
            </p:nvGrpSpPr>
            <p:grpSpPr>
              <a:xfrm>
                <a:off x="4155802" y="4970463"/>
                <a:ext cx="1398587" cy="1885951"/>
                <a:chOff x="4155802" y="4970463"/>
                <a:chExt cx="1398587" cy="1885951"/>
              </a:xfrm>
            </p:grpSpPr>
            <p:sp>
              <p:nvSpPr>
                <p:cNvPr id="40" name="Freeform 27">
                  <a:extLst>
                    <a:ext uri="{FF2B5EF4-FFF2-40B4-BE49-F238E27FC236}">
                      <a16:creationId xmlns:a16="http://schemas.microsoft.com/office/drawing/2014/main" id="{9C9F7174-5827-EAFD-9821-F8A49BF8D346}"/>
                    </a:ext>
                  </a:extLst>
                </p:cNvPr>
                <p:cNvSpPr>
                  <a:spLocks/>
                </p:cNvSpPr>
                <p:nvPr/>
              </p:nvSpPr>
              <p:spPr bwMode="auto">
                <a:xfrm>
                  <a:off x="5054327" y="5295901"/>
                  <a:ext cx="150813" cy="285750"/>
                </a:xfrm>
                <a:custGeom>
                  <a:avLst/>
                  <a:gdLst>
                    <a:gd name="T0" fmla="*/ 76 w 76"/>
                    <a:gd name="T1" fmla="*/ 0 h 143"/>
                    <a:gd name="T2" fmla="*/ 0 w 76"/>
                    <a:gd name="T3" fmla="*/ 143 h 143"/>
                    <a:gd name="T4" fmla="*/ 76 w 76"/>
                    <a:gd name="T5" fmla="*/ 32 h 143"/>
                    <a:gd name="T6" fmla="*/ 76 w 76"/>
                    <a:gd name="T7" fmla="*/ 0 h 143"/>
                  </a:gdLst>
                  <a:ahLst/>
                  <a:cxnLst>
                    <a:cxn ang="0">
                      <a:pos x="T0" y="T1"/>
                    </a:cxn>
                    <a:cxn ang="0">
                      <a:pos x="T2" y="T3"/>
                    </a:cxn>
                    <a:cxn ang="0">
                      <a:pos x="T4" y="T5"/>
                    </a:cxn>
                    <a:cxn ang="0">
                      <a:pos x="T6" y="T7"/>
                    </a:cxn>
                  </a:cxnLst>
                  <a:rect l="0" t="0" r="r" b="b"/>
                  <a:pathLst>
                    <a:path w="76" h="143">
                      <a:moveTo>
                        <a:pt x="76" y="0"/>
                      </a:moveTo>
                      <a:cubicBezTo>
                        <a:pt x="76" y="0"/>
                        <a:pt x="4" y="114"/>
                        <a:pt x="0" y="143"/>
                      </a:cubicBezTo>
                      <a:cubicBezTo>
                        <a:pt x="76" y="32"/>
                        <a:pt x="76" y="32"/>
                        <a:pt x="76" y="32"/>
                      </a:cubicBezTo>
                      <a:lnTo>
                        <a:pt x="76" y="0"/>
                      </a:lnTo>
                      <a:close/>
                    </a:path>
                  </a:pathLst>
                </a:custGeom>
                <a:solidFill>
                  <a:srgbClr val="E2BCA6"/>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1" name="Freeform 25">
                  <a:extLst>
                    <a:ext uri="{FF2B5EF4-FFF2-40B4-BE49-F238E27FC236}">
                      <a16:creationId xmlns:a16="http://schemas.microsoft.com/office/drawing/2014/main" id="{0C1BDE1F-BB94-DB26-E22A-08B7CDD8B9C6}"/>
                    </a:ext>
                  </a:extLst>
                </p:cNvPr>
                <p:cNvSpPr>
                  <a:spLocks/>
                </p:cNvSpPr>
                <p:nvPr/>
              </p:nvSpPr>
              <p:spPr bwMode="auto">
                <a:xfrm>
                  <a:off x="4554264" y="4970463"/>
                  <a:ext cx="1000125" cy="1241425"/>
                </a:xfrm>
                <a:custGeom>
                  <a:avLst/>
                  <a:gdLst>
                    <a:gd name="T0" fmla="*/ 231 w 502"/>
                    <a:gd name="T1" fmla="*/ 624 h 624"/>
                    <a:gd name="T2" fmla="*/ 255 w 502"/>
                    <a:gd name="T3" fmla="*/ 565 h 624"/>
                    <a:gd name="T4" fmla="*/ 352 w 502"/>
                    <a:gd name="T5" fmla="*/ 364 h 624"/>
                    <a:gd name="T6" fmla="*/ 475 w 502"/>
                    <a:gd name="T7" fmla="*/ 185 h 624"/>
                    <a:gd name="T8" fmla="*/ 463 w 502"/>
                    <a:gd name="T9" fmla="*/ 104 h 624"/>
                    <a:gd name="T10" fmla="*/ 334 w 502"/>
                    <a:gd name="T11" fmla="*/ 185 h 624"/>
                    <a:gd name="T12" fmla="*/ 327 w 502"/>
                    <a:gd name="T13" fmla="*/ 198 h 624"/>
                    <a:gd name="T14" fmla="*/ 327 w 502"/>
                    <a:gd name="T15" fmla="*/ 10 h 624"/>
                    <a:gd name="T16" fmla="*/ 291 w 502"/>
                    <a:gd name="T17" fmla="*/ 18 h 624"/>
                    <a:gd name="T18" fmla="*/ 67 w 502"/>
                    <a:gd name="T19" fmla="*/ 257 h 624"/>
                    <a:gd name="T20" fmla="*/ 0 w 502"/>
                    <a:gd name="T21" fmla="*/ 541 h 624"/>
                    <a:gd name="T22" fmla="*/ 231 w 502"/>
                    <a:gd name="T23" fmla="*/ 624 h 6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2" h="624">
                      <a:moveTo>
                        <a:pt x="231" y="624"/>
                      </a:moveTo>
                      <a:cubicBezTo>
                        <a:pt x="255" y="565"/>
                        <a:pt x="255" y="565"/>
                        <a:pt x="255" y="565"/>
                      </a:cubicBezTo>
                      <a:cubicBezTo>
                        <a:pt x="255" y="565"/>
                        <a:pt x="328" y="485"/>
                        <a:pt x="352" y="364"/>
                      </a:cubicBezTo>
                      <a:cubicBezTo>
                        <a:pt x="475" y="185"/>
                        <a:pt x="475" y="185"/>
                        <a:pt x="475" y="185"/>
                      </a:cubicBezTo>
                      <a:cubicBezTo>
                        <a:pt x="475" y="185"/>
                        <a:pt x="502" y="117"/>
                        <a:pt x="463" y="104"/>
                      </a:cubicBezTo>
                      <a:cubicBezTo>
                        <a:pt x="425" y="91"/>
                        <a:pt x="383" y="93"/>
                        <a:pt x="334" y="185"/>
                      </a:cubicBezTo>
                      <a:cubicBezTo>
                        <a:pt x="327" y="198"/>
                        <a:pt x="327" y="198"/>
                        <a:pt x="327" y="198"/>
                      </a:cubicBezTo>
                      <a:cubicBezTo>
                        <a:pt x="327" y="10"/>
                        <a:pt x="327" y="10"/>
                        <a:pt x="327" y="10"/>
                      </a:cubicBezTo>
                      <a:cubicBezTo>
                        <a:pt x="327" y="10"/>
                        <a:pt x="305" y="0"/>
                        <a:pt x="291" y="18"/>
                      </a:cubicBezTo>
                      <a:cubicBezTo>
                        <a:pt x="277" y="35"/>
                        <a:pt x="70" y="239"/>
                        <a:pt x="67" y="257"/>
                      </a:cubicBezTo>
                      <a:cubicBezTo>
                        <a:pt x="64" y="275"/>
                        <a:pt x="0" y="541"/>
                        <a:pt x="0" y="541"/>
                      </a:cubicBezTo>
                      <a:cubicBezTo>
                        <a:pt x="231" y="624"/>
                        <a:pt x="231" y="624"/>
                        <a:pt x="231" y="624"/>
                      </a:cubicBezTo>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2" name="Freeform 26">
                  <a:extLst>
                    <a:ext uri="{FF2B5EF4-FFF2-40B4-BE49-F238E27FC236}">
                      <a16:creationId xmlns:a16="http://schemas.microsoft.com/office/drawing/2014/main" id="{A45B476B-59EC-43ED-0EE3-A13DC2EDBF29}"/>
                    </a:ext>
                  </a:extLst>
                </p:cNvPr>
                <p:cNvSpPr>
                  <a:spLocks/>
                </p:cNvSpPr>
                <p:nvPr/>
              </p:nvSpPr>
              <p:spPr bwMode="auto">
                <a:xfrm>
                  <a:off x="5338489" y="5181601"/>
                  <a:ext cx="142875" cy="142875"/>
                </a:xfrm>
                <a:custGeom>
                  <a:avLst/>
                  <a:gdLst>
                    <a:gd name="T0" fmla="*/ 56 w 72"/>
                    <a:gd name="T1" fmla="*/ 58 h 72"/>
                    <a:gd name="T2" fmla="*/ 21 w 72"/>
                    <a:gd name="T3" fmla="*/ 64 h 72"/>
                    <a:gd name="T4" fmla="*/ 18 w 72"/>
                    <a:gd name="T5" fmla="*/ 62 h 72"/>
                    <a:gd name="T6" fmla="*/ 7 w 72"/>
                    <a:gd name="T7" fmla="*/ 27 h 72"/>
                    <a:gd name="T8" fmla="*/ 15 w 72"/>
                    <a:gd name="T9" fmla="*/ 14 h 72"/>
                    <a:gd name="T10" fmla="*/ 51 w 72"/>
                    <a:gd name="T11" fmla="*/ 8 h 72"/>
                    <a:gd name="T12" fmla="*/ 54 w 72"/>
                    <a:gd name="T13" fmla="*/ 10 h 72"/>
                    <a:gd name="T14" fmla="*/ 65 w 72"/>
                    <a:gd name="T15" fmla="*/ 44 h 72"/>
                    <a:gd name="T16" fmla="*/ 56 w 72"/>
                    <a:gd name="T17" fmla="*/ 58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72">
                      <a:moveTo>
                        <a:pt x="56" y="58"/>
                      </a:moveTo>
                      <a:cubicBezTo>
                        <a:pt x="50" y="69"/>
                        <a:pt x="34" y="72"/>
                        <a:pt x="21" y="64"/>
                      </a:cubicBezTo>
                      <a:cubicBezTo>
                        <a:pt x="18" y="62"/>
                        <a:pt x="18" y="62"/>
                        <a:pt x="18" y="62"/>
                      </a:cubicBezTo>
                      <a:cubicBezTo>
                        <a:pt x="5" y="54"/>
                        <a:pt x="0" y="39"/>
                        <a:pt x="7" y="27"/>
                      </a:cubicBezTo>
                      <a:cubicBezTo>
                        <a:pt x="15" y="14"/>
                        <a:pt x="15" y="14"/>
                        <a:pt x="15" y="14"/>
                      </a:cubicBezTo>
                      <a:cubicBezTo>
                        <a:pt x="22" y="2"/>
                        <a:pt x="38" y="0"/>
                        <a:pt x="51" y="8"/>
                      </a:cubicBezTo>
                      <a:cubicBezTo>
                        <a:pt x="54" y="10"/>
                        <a:pt x="54" y="10"/>
                        <a:pt x="54" y="10"/>
                      </a:cubicBezTo>
                      <a:cubicBezTo>
                        <a:pt x="67" y="17"/>
                        <a:pt x="72" y="33"/>
                        <a:pt x="65" y="44"/>
                      </a:cubicBezTo>
                      <a:lnTo>
                        <a:pt x="56" y="58"/>
                      </a:lnTo>
                      <a:close/>
                    </a:path>
                  </a:pathLst>
                </a:custGeom>
                <a:solidFill>
                  <a:srgbClr val="FFE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3" name="Freeform 28">
                  <a:extLst>
                    <a:ext uri="{FF2B5EF4-FFF2-40B4-BE49-F238E27FC236}">
                      <a16:creationId xmlns:a16="http://schemas.microsoft.com/office/drawing/2014/main" id="{C141A4F6-4518-177A-96AC-78A8B398BCBE}"/>
                    </a:ext>
                  </a:extLst>
                </p:cNvPr>
                <p:cNvSpPr>
                  <a:spLocks/>
                </p:cNvSpPr>
                <p:nvPr/>
              </p:nvSpPr>
              <p:spPr bwMode="auto">
                <a:xfrm>
                  <a:off x="4155802" y="6221413"/>
                  <a:ext cx="876300" cy="635000"/>
                </a:xfrm>
                <a:custGeom>
                  <a:avLst/>
                  <a:gdLst>
                    <a:gd name="T0" fmla="*/ 0 w 552"/>
                    <a:gd name="T1" fmla="*/ 400 h 400"/>
                    <a:gd name="T2" fmla="*/ 450 w 552"/>
                    <a:gd name="T3" fmla="*/ 400 h 400"/>
                    <a:gd name="T4" fmla="*/ 552 w 552"/>
                    <a:gd name="T5" fmla="*/ 134 h 400"/>
                    <a:gd name="T6" fmla="*/ 146 w 552"/>
                    <a:gd name="T7" fmla="*/ 0 h 400"/>
                    <a:gd name="T8" fmla="*/ 0 w 552"/>
                    <a:gd name="T9" fmla="*/ 400 h 400"/>
                  </a:gdLst>
                  <a:ahLst/>
                  <a:cxnLst>
                    <a:cxn ang="0">
                      <a:pos x="T0" y="T1"/>
                    </a:cxn>
                    <a:cxn ang="0">
                      <a:pos x="T2" y="T3"/>
                    </a:cxn>
                    <a:cxn ang="0">
                      <a:pos x="T4" y="T5"/>
                    </a:cxn>
                    <a:cxn ang="0">
                      <a:pos x="T6" y="T7"/>
                    </a:cxn>
                    <a:cxn ang="0">
                      <a:pos x="T8" y="T9"/>
                    </a:cxn>
                  </a:cxnLst>
                  <a:rect l="0" t="0" r="r" b="b"/>
                  <a:pathLst>
                    <a:path w="552" h="400">
                      <a:moveTo>
                        <a:pt x="0" y="400"/>
                      </a:moveTo>
                      <a:lnTo>
                        <a:pt x="450" y="400"/>
                      </a:lnTo>
                      <a:lnTo>
                        <a:pt x="552" y="134"/>
                      </a:lnTo>
                      <a:lnTo>
                        <a:pt x="146" y="0"/>
                      </a:lnTo>
                      <a:lnTo>
                        <a:pt x="0" y="400"/>
                      </a:lnTo>
                      <a:close/>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4" name="Freeform 29">
                  <a:extLst>
                    <a:ext uri="{FF2B5EF4-FFF2-40B4-BE49-F238E27FC236}">
                      <a16:creationId xmlns:a16="http://schemas.microsoft.com/office/drawing/2014/main" id="{E792A891-205E-16FD-6F01-D4DD9DE76835}"/>
                    </a:ext>
                  </a:extLst>
                </p:cNvPr>
                <p:cNvSpPr>
                  <a:spLocks/>
                </p:cNvSpPr>
                <p:nvPr/>
              </p:nvSpPr>
              <p:spPr bwMode="auto">
                <a:xfrm>
                  <a:off x="4155802" y="6221413"/>
                  <a:ext cx="876300" cy="635000"/>
                </a:xfrm>
                <a:custGeom>
                  <a:avLst/>
                  <a:gdLst>
                    <a:gd name="T0" fmla="*/ 0 w 552"/>
                    <a:gd name="T1" fmla="*/ 400 h 400"/>
                    <a:gd name="T2" fmla="*/ 450 w 552"/>
                    <a:gd name="T3" fmla="*/ 400 h 400"/>
                    <a:gd name="T4" fmla="*/ 552 w 552"/>
                    <a:gd name="T5" fmla="*/ 134 h 400"/>
                    <a:gd name="T6" fmla="*/ 146 w 552"/>
                    <a:gd name="T7" fmla="*/ 0 h 400"/>
                    <a:gd name="T8" fmla="*/ 0 w 552"/>
                    <a:gd name="T9" fmla="*/ 400 h 400"/>
                  </a:gdLst>
                  <a:ahLst/>
                  <a:cxnLst>
                    <a:cxn ang="0">
                      <a:pos x="T0" y="T1"/>
                    </a:cxn>
                    <a:cxn ang="0">
                      <a:pos x="T2" y="T3"/>
                    </a:cxn>
                    <a:cxn ang="0">
                      <a:pos x="T4" y="T5"/>
                    </a:cxn>
                    <a:cxn ang="0">
                      <a:pos x="T6" y="T7"/>
                    </a:cxn>
                    <a:cxn ang="0">
                      <a:pos x="T8" y="T9"/>
                    </a:cxn>
                  </a:cxnLst>
                  <a:rect l="0" t="0" r="r" b="b"/>
                  <a:pathLst>
                    <a:path w="552" h="400">
                      <a:moveTo>
                        <a:pt x="0" y="400"/>
                      </a:moveTo>
                      <a:lnTo>
                        <a:pt x="450" y="400"/>
                      </a:lnTo>
                      <a:lnTo>
                        <a:pt x="552" y="134"/>
                      </a:lnTo>
                      <a:lnTo>
                        <a:pt x="146" y="0"/>
                      </a:lnTo>
                      <a:lnTo>
                        <a:pt x="0" y="40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5" name="Freeform 30">
                  <a:extLst>
                    <a:ext uri="{FF2B5EF4-FFF2-40B4-BE49-F238E27FC236}">
                      <a16:creationId xmlns:a16="http://schemas.microsoft.com/office/drawing/2014/main" id="{BFD354AC-D03B-8519-21A6-9C5EA6F196DF}"/>
                    </a:ext>
                  </a:extLst>
                </p:cNvPr>
                <p:cNvSpPr>
                  <a:spLocks/>
                </p:cNvSpPr>
                <p:nvPr/>
              </p:nvSpPr>
              <p:spPr bwMode="auto">
                <a:xfrm>
                  <a:off x="4387577" y="6010276"/>
                  <a:ext cx="712788" cy="423863"/>
                </a:xfrm>
                <a:custGeom>
                  <a:avLst/>
                  <a:gdLst>
                    <a:gd name="T0" fmla="*/ 49 w 449"/>
                    <a:gd name="T1" fmla="*/ 0 h 267"/>
                    <a:gd name="T2" fmla="*/ 0 w 449"/>
                    <a:gd name="T3" fmla="*/ 133 h 267"/>
                    <a:gd name="T4" fmla="*/ 406 w 449"/>
                    <a:gd name="T5" fmla="*/ 267 h 267"/>
                    <a:gd name="T6" fmla="*/ 449 w 449"/>
                    <a:gd name="T7" fmla="*/ 154 h 267"/>
                    <a:gd name="T8" fmla="*/ 49 w 449"/>
                    <a:gd name="T9" fmla="*/ 0 h 267"/>
                  </a:gdLst>
                  <a:ahLst/>
                  <a:cxnLst>
                    <a:cxn ang="0">
                      <a:pos x="T0" y="T1"/>
                    </a:cxn>
                    <a:cxn ang="0">
                      <a:pos x="T2" y="T3"/>
                    </a:cxn>
                    <a:cxn ang="0">
                      <a:pos x="T4" y="T5"/>
                    </a:cxn>
                    <a:cxn ang="0">
                      <a:pos x="T6" y="T7"/>
                    </a:cxn>
                    <a:cxn ang="0">
                      <a:pos x="T8" y="T9"/>
                    </a:cxn>
                  </a:cxnLst>
                  <a:rect l="0" t="0" r="r" b="b"/>
                  <a:pathLst>
                    <a:path w="449" h="267">
                      <a:moveTo>
                        <a:pt x="49" y="0"/>
                      </a:moveTo>
                      <a:lnTo>
                        <a:pt x="0" y="133"/>
                      </a:lnTo>
                      <a:lnTo>
                        <a:pt x="406" y="267"/>
                      </a:lnTo>
                      <a:lnTo>
                        <a:pt x="449" y="154"/>
                      </a:lnTo>
                      <a:lnTo>
                        <a:pt x="49" y="0"/>
                      </a:lnTo>
                      <a:close/>
                    </a:path>
                  </a:pathLst>
                </a:custGeom>
                <a:solidFill>
                  <a:srgbClr val="F2F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6" name="Freeform 31">
                  <a:extLst>
                    <a:ext uri="{FF2B5EF4-FFF2-40B4-BE49-F238E27FC236}">
                      <a16:creationId xmlns:a16="http://schemas.microsoft.com/office/drawing/2014/main" id="{501E0927-98A8-4AE8-F6F3-4B8C42708BD4}"/>
                    </a:ext>
                  </a:extLst>
                </p:cNvPr>
                <p:cNvSpPr>
                  <a:spLocks/>
                </p:cNvSpPr>
                <p:nvPr/>
              </p:nvSpPr>
              <p:spPr bwMode="auto">
                <a:xfrm>
                  <a:off x="4387577" y="6010276"/>
                  <a:ext cx="712788" cy="423863"/>
                </a:xfrm>
                <a:custGeom>
                  <a:avLst/>
                  <a:gdLst>
                    <a:gd name="T0" fmla="*/ 49 w 449"/>
                    <a:gd name="T1" fmla="*/ 0 h 267"/>
                    <a:gd name="T2" fmla="*/ 0 w 449"/>
                    <a:gd name="T3" fmla="*/ 133 h 267"/>
                    <a:gd name="T4" fmla="*/ 406 w 449"/>
                    <a:gd name="T5" fmla="*/ 267 h 267"/>
                    <a:gd name="T6" fmla="*/ 449 w 449"/>
                    <a:gd name="T7" fmla="*/ 154 h 267"/>
                    <a:gd name="T8" fmla="*/ 49 w 449"/>
                    <a:gd name="T9" fmla="*/ 0 h 267"/>
                  </a:gdLst>
                  <a:ahLst/>
                  <a:cxnLst>
                    <a:cxn ang="0">
                      <a:pos x="T0" y="T1"/>
                    </a:cxn>
                    <a:cxn ang="0">
                      <a:pos x="T2" y="T3"/>
                    </a:cxn>
                    <a:cxn ang="0">
                      <a:pos x="T4" y="T5"/>
                    </a:cxn>
                    <a:cxn ang="0">
                      <a:pos x="T6" y="T7"/>
                    </a:cxn>
                    <a:cxn ang="0">
                      <a:pos x="T8" y="T9"/>
                    </a:cxn>
                  </a:cxnLst>
                  <a:rect l="0" t="0" r="r" b="b"/>
                  <a:pathLst>
                    <a:path w="449" h="267">
                      <a:moveTo>
                        <a:pt x="49" y="0"/>
                      </a:moveTo>
                      <a:lnTo>
                        <a:pt x="0" y="133"/>
                      </a:lnTo>
                      <a:lnTo>
                        <a:pt x="406" y="267"/>
                      </a:lnTo>
                      <a:lnTo>
                        <a:pt x="449" y="154"/>
                      </a:lnTo>
                      <a:lnTo>
                        <a:pt x="49"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7" name="Freeform 32">
                  <a:extLst>
                    <a:ext uri="{FF2B5EF4-FFF2-40B4-BE49-F238E27FC236}">
                      <a16:creationId xmlns:a16="http://schemas.microsoft.com/office/drawing/2014/main" id="{F501D1D5-3865-1471-41E2-EA171896DD5A}"/>
                    </a:ext>
                  </a:extLst>
                </p:cNvPr>
                <p:cNvSpPr>
                  <a:spLocks noEditPoints="1"/>
                </p:cNvSpPr>
                <p:nvPr/>
              </p:nvSpPr>
              <p:spPr bwMode="auto">
                <a:xfrm>
                  <a:off x="4735239" y="6140451"/>
                  <a:ext cx="365125" cy="715963"/>
                </a:xfrm>
                <a:custGeom>
                  <a:avLst/>
                  <a:gdLst>
                    <a:gd name="T0" fmla="*/ 230 w 230"/>
                    <a:gd name="T1" fmla="*/ 72 h 451"/>
                    <a:gd name="T2" fmla="*/ 187 w 230"/>
                    <a:gd name="T3" fmla="*/ 185 h 451"/>
                    <a:gd name="T4" fmla="*/ 0 w 230"/>
                    <a:gd name="T5" fmla="*/ 123 h 451"/>
                    <a:gd name="T6" fmla="*/ 187 w 230"/>
                    <a:gd name="T7" fmla="*/ 185 h 451"/>
                    <a:gd name="T8" fmla="*/ 85 w 230"/>
                    <a:gd name="T9" fmla="*/ 451 h 451"/>
                    <a:gd name="T10" fmla="*/ 230 w 230"/>
                    <a:gd name="T11" fmla="*/ 72 h 451"/>
                    <a:gd name="T12" fmla="*/ 45 w 230"/>
                    <a:gd name="T13" fmla="*/ 0 h 451"/>
                    <a:gd name="T14" fmla="*/ 45 w 230"/>
                    <a:gd name="T15" fmla="*/ 2 h 451"/>
                    <a:gd name="T16" fmla="*/ 230 w 230"/>
                    <a:gd name="T17" fmla="*/ 72 h 451"/>
                    <a:gd name="T18" fmla="*/ 45 w 230"/>
                    <a:gd name="T19"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0" h="451">
                      <a:moveTo>
                        <a:pt x="230" y="72"/>
                      </a:moveTo>
                      <a:lnTo>
                        <a:pt x="187" y="185"/>
                      </a:lnTo>
                      <a:lnTo>
                        <a:pt x="0" y="123"/>
                      </a:lnTo>
                      <a:lnTo>
                        <a:pt x="187" y="185"/>
                      </a:lnTo>
                      <a:lnTo>
                        <a:pt x="85" y="451"/>
                      </a:lnTo>
                      <a:lnTo>
                        <a:pt x="230" y="72"/>
                      </a:lnTo>
                      <a:close/>
                      <a:moveTo>
                        <a:pt x="45" y="0"/>
                      </a:moveTo>
                      <a:lnTo>
                        <a:pt x="45" y="2"/>
                      </a:lnTo>
                      <a:lnTo>
                        <a:pt x="230" y="72"/>
                      </a:lnTo>
                      <a:lnTo>
                        <a:pt x="45"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8" name="Freeform 33">
                  <a:extLst>
                    <a:ext uri="{FF2B5EF4-FFF2-40B4-BE49-F238E27FC236}">
                      <a16:creationId xmlns:a16="http://schemas.microsoft.com/office/drawing/2014/main" id="{69D0BB51-5F62-7D16-DF03-76A880D5B9C2}"/>
                    </a:ext>
                  </a:extLst>
                </p:cNvPr>
                <p:cNvSpPr>
                  <a:spLocks noEditPoints="1"/>
                </p:cNvSpPr>
                <p:nvPr/>
              </p:nvSpPr>
              <p:spPr bwMode="auto">
                <a:xfrm>
                  <a:off x="4735239" y="6140451"/>
                  <a:ext cx="365125" cy="715963"/>
                </a:xfrm>
                <a:custGeom>
                  <a:avLst/>
                  <a:gdLst>
                    <a:gd name="T0" fmla="*/ 230 w 230"/>
                    <a:gd name="T1" fmla="*/ 72 h 451"/>
                    <a:gd name="T2" fmla="*/ 187 w 230"/>
                    <a:gd name="T3" fmla="*/ 185 h 451"/>
                    <a:gd name="T4" fmla="*/ 0 w 230"/>
                    <a:gd name="T5" fmla="*/ 123 h 451"/>
                    <a:gd name="T6" fmla="*/ 187 w 230"/>
                    <a:gd name="T7" fmla="*/ 185 h 451"/>
                    <a:gd name="T8" fmla="*/ 85 w 230"/>
                    <a:gd name="T9" fmla="*/ 451 h 451"/>
                    <a:gd name="T10" fmla="*/ 230 w 230"/>
                    <a:gd name="T11" fmla="*/ 72 h 451"/>
                    <a:gd name="T12" fmla="*/ 45 w 230"/>
                    <a:gd name="T13" fmla="*/ 0 h 451"/>
                    <a:gd name="T14" fmla="*/ 45 w 230"/>
                    <a:gd name="T15" fmla="*/ 2 h 451"/>
                    <a:gd name="T16" fmla="*/ 230 w 230"/>
                    <a:gd name="T17" fmla="*/ 72 h 451"/>
                    <a:gd name="T18" fmla="*/ 45 w 230"/>
                    <a:gd name="T19" fmla="*/ 0 h 4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0" h="451">
                      <a:moveTo>
                        <a:pt x="230" y="72"/>
                      </a:moveTo>
                      <a:lnTo>
                        <a:pt x="187" y="185"/>
                      </a:lnTo>
                      <a:lnTo>
                        <a:pt x="0" y="123"/>
                      </a:lnTo>
                      <a:lnTo>
                        <a:pt x="187" y="185"/>
                      </a:lnTo>
                      <a:lnTo>
                        <a:pt x="85" y="451"/>
                      </a:lnTo>
                      <a:lnTo>
                        <a:pt x="230" y="72"/>
                      </a:lnTo>
                      <a:moveTo>
                        <a:pt x="45" y="0"/>
                      </a:moveTo>
                      <a:lnTo>
                        <a:pt x="45" y="2"/>
                      </a:lnTo>
                      <a:lnTo>
                        <a:pt x="230" y="72"/>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49" name="Freeform 34">
                  <a:extLst>
                    <a:ext uri="{FF2B5EF4-FFF2-40B4-BE49-F238E27FC236}">
                      <a16:creationId xmlns:a16="http://schemas.microsoft.com/office/drawing/2014/main" id="{6B3D4517-AC4E-364F-7605-82D7B691544F}"/>
                    </a:ext>
                  </a:extLst>
                </p:cNvPr>
                <p:cNvSpPr>
                  <a:spLocks/>
                </p:cNvSpPr>
                <p:nvPr/>
              </p:nvSpPr>
              <p:spPr bwMode="auto">
                <a:xfrm>
                  <a:off x="4544739" y="6335713"/>
                  <a:ext cx="487363" cy="520700"/>
                </a:xfrm>
                <a:custGeom>
                  <a:avLst/>
                  <a:gdLst>
                    <a:gd name="T0" fmla="*/ 120 w 307"/>
                    <a:gd name="T1" fmla="*/ 0 h 328"/>
                    <a:gd name="T2" fmla="*/ 0 w 307"/>
                    <a:gd name="T3" fmla="*/ 328 h 328"/>
                    <a:gd name="T4" fmla="*/ 205 w 307"/>
                    <a:gd name="T5" fmla="*/ 328 h 328"/>
                    <a:gd name="T6" fmla="*/ 307 w 307"/>
                    <a:gd name="T7" fmla="*/ 62 h 328"/>
                    <a:gd name="T8" fmla="*/ 120 w 307"/>
                    <a:gd name="T9" fmla="*/ 0 h 328"/>
                  </a:gdLst>
                  <a:ahLst/>
                  <a:cxnLst>
                    <a:cxn ang="0">
                      <a:pos x="T0" y="T1"/>
                    </a:cxn>
                    <a:cxn ang="0">
                      <a:pos x="T2" y="T3"/>
                    </a:cxn>
                    <a:cxn ang="0">
                      <a:pos x="T4" y="T5"/>
                    </a:cxn>
                    <a:cxn ang="0">
                      <a:pos x="T6" y="T7"/>
                    </a:cxn>
                    <a:cxn ang="0">
                      <a:pos x="T8" y="T9"/>
                    </a:cxn>
                  </a:cxnLst>
                  <a:rect l="0" t="0" r="r" b="b"/>
                  <a:pathLst>
                    <a:path w="307" h="328">
                      <a:moveTo>
                        <a:pt x="120" y="0"/>
                      </a:moveTo>
                      <a:lnTo>
                        <a:pt x="0" y="328"/>
                      </a:lnTo>
                      <a:lnTo>
                        <a:pt x="205" y="328"/>
                      </a:lnTo>
                      <a:lnTo>
                        <a:pt x="307" y="62"/>
                      </a:lnTo>
                      <a:lnTo>
                        <a:pt x="120"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50" name="Freeform 35">
                  <a:extLst>
                    <a:ext uri="{FF2B5EF4-FFF2-40B4-BE49-F238E27FC236}">
                      <a16:creationId xmlns:a16="http://schemas.microsoft.com/office/drawing/2014/main" id="{14D6053B-5FD9-B76F-2E88-B797BB89CB78}"/>
                    </a:ext>
                  </a:extLst>
                </p:cNvPr>
                <p:cNvSpPr>
                  <a:spLocks/>
                </p:cNvSpPr>
                <p:nvPr/>
              </p:nvSpPr>
              <p:spPr bwMode="auto">
                <a:xfrm>
                  <a:off x="4544739" y="6335713"/>
                  <a:ext cx="487363" cy="520700"/>
                </a:xfrm>
                <a:custGeom>
                  <a:avLst/>
                  <a:gdLst>
                    <a:gd name="T0" fmla="*/ 120 w 307"/>
                    <a:gd name="T1" fmla="*/ 0 h 328"/>
                    <a:gd name="T2" fmla="*/ 0 w 307"/>
                    <a:gd name="T3" fmla="*/ 328 h 328"/>
                    <a:gd name="T4" fmla="*/ 205 w 307"/>
                    <a:gd name="T5" fmla="*/ 328 h 328"/>
                    <a:gd name="T6" fmla="*/ 307 w 307"/>
                    <a:gd name="T7" fmla="*/ 62 h 328"/>
                    <a:gd name="T8" fmla="*/ 120 w 307"/>
                    <a:gd name="T9" fmla="*/ 0 h 328"/>
                  </a:gdLst>
                  <a:ahLst/>
                  <a:cxnLst>
                    <a:cxn ang="0">
                      <a:pos x="T0" y="T1"/>
                    </a:cxn>
                    <a:cxn ang="0">
                      <a:pos x="T2" y="T3"/>
                    </a:cxn>
                    <a:cxn ang="0">
                      <a:pos x="T4" y="T5"/>
                    </a:cxn>
                    <a:cxn ang="0">
                      <a:pos x="T6" y="T7"/>
                    </a:cxn>
                    <a:cxn ang="0">
                      <a:pos x="T8" y="T9"/>
                    </a:cxn>
                  </a:cxnLst>
                  <a:rect l="0" t="0" r="r" b="b"/>
                  <a:pathLst>
                    <a:path w="307" h="328">
                      <a:moveTo>
                        <a:pt x="120" y="0"/>
                      </a:moveTo>
                      <a:lnTo>
                        <a:pt x="0" y="328"/>
                      </a:lnTo>
                      <a:lnTo>
                        <a:pt x="205" y="328"/>
                      </a:lnTo>
                      <a:lnTo>
                        <a:pt x="307" y="62"/>
                      </a:lnTo>
                      <a:lnTo>
                        <a:pt x="12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51" name="Freeform 36">
                  <a:extLst>
                    <a:ext uri="{FF2B5EF4-FFF2-40B4-BE49-F238E27FC236}">
                      <a16:creationId xmlns:a16="http://schemas.microsoft.com/office/drawing/2014/main" id="{D1A7D308-9AAE-D956-3FDA-135DDCCEC1F1}"/>
                    </a:ext>
                  </a:extLst>
                </p:cNvPr>
                <p:cNvSpPr>
                  <a:spLocks/>
                </p:cNvSpPr>
                <p:nvPr/>
              </p:nvSpPr>
              <p:spPr bwMode="auto">
                <a:xfrm>
                  <a:off x="4735239" y="6143626"/>
                  <a:ext cx="365125" cy="290513"/>
                </a:xfrm>
                <a:custGeom>
                  <a:avLst/>
                  <a:gdLst>
                    <a:gd name="T0" fmla="*/ 45 w 230"/>
                    <a:gd name="T1" fmla="*/ 0 h 183"/>
                    <a:gd name="T2" fmla="*/ 0 w 230"/>
                    <a:gd name="T3" fmla="*/ 121 h 183"/>
                    <a:gd name="T4" fmla="*/ 187 w 230"/>
                    <a:gd name="T5" fmla="*/ 183 h 183"/>
                    <a:gd name="T6" fmla="*/ 230 w 230"/>
                    <a:gd name="T7" fmla="*/ 70 h 183"/>
                    <a:gd name="T8" fmla="*/ 45 w 230"/>
                    <a:gd name="T9" fmla="*/ 0 h 183"/>
                  </a:gdLst>
                  <a:ahLst/>
                  <a:cxnLst>
                    <a:cxn ang="0">
                      <a:pos x="T0" y="T1"/>
                    </a:cxn>
                    <a:cxn ang="0">
                      <a:pos x="T2" y="T3"/>
                    </a:cxn>
                    <a:cxn ang="0">
                      <a:pos x="T4" y="T5"/>
                    </a:cxn>
                    <a:cxn ang="0">
                      <a:pos x="T6" y="T7"/>
                    </a:cxn>
                    <a:cxn ang="0">
                      <a:pos x="T8" y="T9"/>
                    </a:cxn>
                  </a:cxnLst>
                  <a:rect l="0" t="0" r="r" b="b"/>
                  <a:pathLst>
                    <a:path w="230" h="183">
                      <a:moveTo>
                        <a:pt x="45" y="0"/>
                      </a:moveTo>
                      <a:lnTo>
                        <a:pt x="0" y="121"/>
                      </a:lnTo>
                      <a:lnTo>
                        <a:pt x="187" y="183"/>
                      </a:lnTo>
                      <a:lnTo>
                        <a:pt x="230" y="70"/>
                      </a:lnTo>
                      <a:lnTo>
                        <a:pt x="45" y="0"/>
                      </a:lnTo>
                      <a:close/>
                    </a:path>
                  </a:pathLst>
                </a:custGeom>
                <a:solidFill>
                  <a:srgbClr val="F7F7F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52" name="Freeform 37">
                  <a:extLst>
                    <a:ext uri="{FF2B5EF4-FFF2-40B4-BE49-F238E27FC236}">
                      <a16:creationId xmlns:a16="http://schemas.microsoft.com/office/drawing/2014/main" id="{B13723A1-9F8A-2FB1-BB71-33865B5D2182}"/>
                    </a:ext>
                  </a:extLst>
                </p:cNvPr>
                <p:cNvSpPr>
                  <a:spLocks/>
                </p:cNvSpPr>
                <p:nvPr/>
              </p:nvSpPr>
              <p:spPr bwMode="auto">
                <a:xfrm>
                  <a:off x="4735239" y="6143626"/>
                  <a:ext cx="365125" cy="290513"/>
                </a:xfrm>
                <a:custGeom>
                  <a:avLst/>
                  <a:gdLst>
                    <a:gd name="T0" fmla="*/ 45 w 230"/>
                    <a:gd name="T1" fmla="*/ 0 h 183"/>
                    <a:gd name="T2" fmla="*/ 0 w 230"/>
                    <a:gd name="T3" fmla="*/ 121 h 183"/>
                    <a:gd name="T4" fmla="*/ 187 w 230"/>
                    <a:gd name="T5" fmla="*/ 183 h 183"/>
                    <a:gd name="T6" fmla="*/ 230 w 230"/>
                    <a:gd name="T7" fmla="*/ 70 h 183"/>
                    <a:gd name="T8" fmla="*/ 45 w 230"/>
                    <a:gd name="T9" fmla="*/ 0 h 183"/>
                  </a:gdLst>
                  <a:ahLst/>
                  <a:cxnLst>
                    <a:cxn ang="0">
                      <a:pos x="T0" y="T1"/>
                    </a:cxn>
                    <a:cxn ang="0">
                      <a:pos x="T2" y="T3"/>
                    </a:cxn>
                    <a:cxn ang="0">
                      <a:pos x="T4" y="T5"/>
                    </a:cxn>
                    <a:cxn ang="0">
                      <a:pos x="T6" y="T7"/>
                    </a:cxn>
                    <a:cxn ang="0">
                      <a:pos x="T8" y="T9"/>
                    </a:cxn>
                  </a:cxnLst>
                  <a:rect l="0" t="0" r="r" b="b"/>
                  <a:pathLst>
                    <a:path w="230" h="183">
                      <a:moveTo>
                        <a:pt x="45" y="0"/>
                      </a:moveTo>
                      <a:lnTo>
                        <a:pt x="0" y="121"/>
                      </a:lnTo>
                      <a:lnTo>
                        <a:pt x="187" y="183"/>
                      </a:lnTo>
                      <a:lnTo>
                        <a:pt x="230" y="70"/>
                      </a:lnTo>
                      <a:lnTo>
                        <a:pt x="45"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53" name="Oval 38">
                  <a:extLst>
                    <a:ext uri="{FF2B5EF4-FFF2-40B4-BE49-F238E27FC236}">
                      <a16:creationId xmlns:a16="http://schemas.microsoft.com/office/drawing/2014/main" id="{EF61B8E1-F6F8-6DD5-28F7-7E37781FBFEF}"/>
                    </a:ext>
                  </a:extLst>
                </p:cNvPr>
                <p:cNvSpPr>
                  <a:spLocks noChangeArrowheads="1"/>
                </p:cNvSpPr>
                <p:nvPr/>
              </p:nvSpPr>
              <p:spPr bwMode="auto">
                <a:xfrm>
                  <a:off x="4474889" y="6124576"/>
                  <a:ext cx="58738" cy="60325"/>
                </a:xfrm>
                <a:prstGeom prst="ellipse">
                  <a:avLst/>
                </a:prstGeom>
                <a:solidFill>
                  <a:srgbClr val="1A1A1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grpSp>
          <p:grpSp>
            <p:nvGrpSpPr>
              <p:cNvPr id="21" name="Group 20">
                <a:extLst>
                  <a:ext uri="{FF2B5EF4-FFF2-40B4-BE49-F238E27FC236}">
                    <a16:creationId xmlns:a16="http://schemas.microsoft.com/office/drawing/2014/main" id="{006C5DF1-9FE7-B67F-C1DC-2096BD1C1D05}"/>
                  </a:ext>
                </a:extLst>
              </p:cNvPr>
              <p:cNvGrpSpPr/>
              <p:nvPr/>
            </p:nvGrpSpPr>
            <p:grpSpPr>
              <a:xfrm>
                <a:off x="6662464" y="4821238"/>
                <a:ext cx="1535113" cy="2035175"/>
                <a:chOff x="6662464" y="4821238"/>
                <a:chExt cx="1535113" cy="2035175"/>
              </a:xfrm>
            </p:grpSpPr>
            <p:sp>
              <p:nvSpPr>
                <p:cNvPr id="22" name="Freeform 7">
                  <a:extLst>
                    <a:ext uri="{FF2B5EF4-FFF2-40B4-BE49-F238E27FC236}">
                      <a16:creationId xmlns:a16="http://schemas.microsoft.com/office/drawing/2014/main" id="{BF602C6D-ACBB-A012-1B6E-58D90210C8F3}"/>
                    </a:ext>
                  </a:extLst>
                </p:cNvPr>
                <p:cNvSpPr>
                  <a:spLocks/>
                </p:cNvSpPr>
                <p:nvPr/>
              </p:nvSpPr>
              <p:spPr bwMode="auto">
                <a:xfrm>
                  <a:off x="6751364" y="4821238"/>
                  <a:ext cx="414338" cy="814388"/>
                </a:xfrm>
                <a:custGeom>
                  <a:avLst/>
                  <a:gdLst>
                    <a:gd name="T0" fmla="*/ 202 w 208"/>
                    <a:gd name="T1" fmla="*/ 355 h 409"/>
                    <a:gd name="T2" fmla="*/ 185 w 208"/>
                    <a:gd name="T3" fmla="*/ 395 h 409"/>
                    <a:gd name="T4" fmla="*/ 163 w 208"/>
                    <a:gd name="T5" fmla="*/ 403 h 409"/>
                    <a:gd name="T6" fmla="*/ 125 w 208"/>
                    <a:gd name="T7" fmla="*/ 383 h 409"/>
                    <a:gd name="T8" fmla="*/ 6 w 208"/>
                    <a:gd name="T9" fmla="*/ 53 h 409"/>
                    <a:gd name="T10" fmla="*/ 23 w 208"/>
                    <a:gd name="T11" fmla="*/ 13 h 409"/>
                    <a:gd name="T12" fmla="*/ 45 w 208"/>
                    <a:gd name="T13" fmla="*/ 5 h 409"/>
                    <a:gd name="T14" fmla="*/ 83 w 208"/>
                    <a:gd name="T15" fmla="*/ 25 h 409"/>
                    <a:gd name="T16" fmla="*/ 202 w 208"/>
                    <a:gd name="T17" fmla="*/ 35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409">
                      <a:moveTo>
                        <a:pt x="202" y="355"/>
                      </a:moveTo>
                      <a:cubicBezTo>
                        <a:pt x="208" y="372"/>
                        <a:pt x="201" y="390"/>
                        <a:pt x="185" y="395"/>
                      </a:cubicBezTo>
                      <a:cubicBezTo>
                        <a:pt x="163" y="403"/>
                        <a:pt x="163" y="403"/>
                        <a:pt x="163" y="403"/>
                      </a:cubicBezTo>
                      <a:cubicBezTo>
                        <a:pt x="148" y="409"/>
                        <a:pt x="131" y="400"/>
                        <a:pt x="125" y="383"/>
                      </a:cubicBezTo>
                      <a:cubicBezTo>
                        <a:pt x="6" y="53"/>
                        <a:pt x="6" y="53"/>
                        <a:pt x="6" y="53"/>
                      </a:cubicBezTo>
                      <a:cubicBezTo>
                        <a:pt x="0" y="37"/>
                        <a:pt x="8" y="19"/>
                        <a:pt x="23" y="13"/>
                      </a:cubicBezTo>
                      <a:cubicBezTo>
                        <a:pt x="45" y="5"/>
                        <a:pt x="45" y="5"/>
                        <a:pt x="45" y="5"/>
                      </a:cubicBezTo>
                      <a:cubicBezTo>
                        <a:pt x="60" y="0"/>
                        <a:pt x="77" y="9"/>
                        <a:pt x="83" y="25"/>
                      </a:cubicBezTo>
                      <a:lnTo>
                        <a:pt x="202" y="355"/>
                      </a:lnTo>
                      <a:close/>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3" name="Freeform 8">
                  <a:extLst>
                    <a:ext uri="{FF2B5EF4-FFF2-40B4-BE49-F238E27FC236}">
                      <a16:creationId xmlns:a16="http://schemas.microsoft.com/office/drawing/2014/main" id="{1A9D0A26-92C7-5ED7-4510-F3DBC78994B2}"/>
                    </a:ext>
                  </a:extLst>
                </p:cNvPr>
                <p:cNvSpPr>
                  <a:spLocks/>
                </p:cNvSpPr>
                <p:nvPr/>
              </p:nvSpPr>
              <p:spPr bwMode="auto">
                <a:xfrm>
                  <a:off x="6992664" y="4986338"/>
                  <a:ext cx="414338" cy="812800"/>
                </a:xfrm>
                <a:custGeom>
                  <a:avLst/>
                  <a:gdLst>
                    <a:gd name="T0" fmla="*/ 202 w 208"/>
                    <a:gd name="T1" fmla="*/ 355 h 408"/>
                    <a:gd name="T2" fmla="*/ 185 w 208"/>
                    <a:gd name="T3" fmla="*/ 395 h 408"/>
                    <a:gd name="T4" fmla="*/ 163 w 208"/>
                    <a:gd name="T5" fmla="*/ 403 h 408"/>
                    <a:gd name="T6" fmla="*/ 125 w 208"/>
                    <a:gd name="T7" fmla="*/ 383 h 408"/>
                    <a:gd name="T8" fmla="*/ 6 w 208"/>
                    <a:gd name="T9" fmla="*/ 53 h 408"/>
                    <a:gd name="T10" fmla="*/ 23 w 208"/>
                    <a:gd name="T11" fmla="*/ 13 h 408"/>
                    <a:gd name="T12" fmla="*/ 45 w 208"/>
                    <a:gd name="T13" fmla="*/ 5 h 408"/>
                    <a:gd name="T14" fmla="*/ 83 w 208"/>
                    <a:gd name="T15" fmla="*/ 25 h 408"/>
                    <a:gd name="T16" fmla="*/ 202 w 208"/>
                    <a:gd name="T17" fmla="*/ 355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408">
                      <a:moveTo>
                        <a:pt x="202" y="355"/>
                      </a:moveTo>
                      <a:cubicBezTo>
                        <a:pt x="208" y="372"/>
                        <a:pt x="201" y="390"/>
                        <a:pt x="185" y="395"/>
                      </a:cubicBezTo>
                      <a:cubicBezTo>
                        <a:pt x="163" y="403"/>
                        <a:pt x="163" y="403"/>
                        <a:pt x="163" y="403"/>
                      </a:cubicBezTo>
                      <a:cubicBezTo>
                        <a:pt x="148" y="408"/>
                        <a:pt x="131" y="399"/>
                        <a:pt x="125" y="383"/>
                      </a:cubicBezTo>
                      <a:cubicBezTo>
                        <a:pt x="6" y="53"/>
                        <a:pt x="6" y="53"/>
                        <a:pt x="6" y="53"/>
                      </a:cubicBezTo>
                      <a:cubicBezTo>
                        <a:pt x="0" y="36"/>
                        <a:pt x="8" y="19"/>
                        <a:pt x="23" y="13"/>
                      </a:cubicBezTo>
                      <a:cubicBezTo>
                        <a:pt x="45" y="5"/>
                        <a:pt x="45" y="5"/>
                        <a:pt x="45" y="5"/>
                      </a:cubicBezTo>
                      <a:cubicBezTo>
                        <a:pt x="60" y="0"/>
                        <a:pt x="77" y="9"/>
                        <a:pt x="83" y="25"/>
                      </a:cubicBezTo>
                      <a:lnTo>
                        <a:pt x="202" y="355"/>
                      </a:lnTo>
                      <a:close/>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4" name="Freeform 9">
                  <a:extLst>
                    <a:ext uri="{FF2B5EF4-FFF2-40B4-BE49-F238E27FC236}">
                      <a16:creationId xmlns:a16="http://schemas.microsoft.com/office/drawing/2014/main" id="{D3778467-A563-84CF-0196-F8835462C14C}"/>
                    </a:ext>
                  </a:extLst>
                </p:cNvPr>
                <p:cNvSpPr>
                  <a:spLocks/>
                </p:cNvSpPr>
                <p:nvPr/>
              </p:nvSpPr>
              <p:spPr bwMode="auto">
                <a:xfrm>
                  <a:off x="7184752" y="4997451"/>
                  <a:ext cx="412750" cy="814388"/>
                </a:xfrm>
                <a:custGeom>
                  <a:avLst/>
                  <a:gdLst>
                    <a:gd name="T0" fmla="*/ 202 w 208"/>
                    <a:gd name="T1" fmla="*/ 355 h 409"/>
                    <a:gd name="T2" fmla="*/ 185 w 208"/>
                    <a:gd name="T3" fmla="*/ 395 h 409"/>
                    <a:gd name="T4" fmla="*/ 163 w 208"/>
                    <a:gd name="T5" fmla="*/ 403 h 409"/>
                    <a:gd name="T6" fmla="*/ 125 w 208"/>
                    <a:gd name="T7" fmla="*/ 383 h 409"/>
                    <a:gd name="T8" fmla="*/ 6 w 208"/>
                    <a:gd name="T9" fmla="*/ 53 h 409"/>
                    <a:gd name="T10" fmla="*/ 23 w 208"/>
                    <a:gd name="T11" fmla="*/ 13 h 409"/>
                    <a:gd name="T12" fmla="*/ 45 w 208"/>
                    <a:gd name="T13" fmla="*/ 6 h 409"/>
                    <a:gd name="T14" fmla="*/ 83 w 208"/>
                    <a:gd name="T15" fmla="*/ 26 h 409"/>
                    <a:gd name="T16" fmla="*/ 202 w 208"/>
                    <a:gd name="T17" fmla="*/ 35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8" h="409">
                      <a:moveTo>
                        <a:pt x="202" y="355"/>
                      </a:moveTo>
                      <a:cubicBezTo>
                        <a:pt x="208" y="372"/>
                        <a:pt x="200" y="390"/>
                        <a:pt x="185" y="395"/>
                      </a:cubicBezTo>
                      <a:cubicBezTo>
                        <a:pt x="163" y="403"/>
                        <a:pt x="163" y="403"/>
                        <a:pt x="163" y="403"/>
                      </a:cubicBezTo>
                      <a:cubicBezTo>
                        <a:pt x="148" y="409"/>
                        <a:pt x="131" y="400"/>
                        <a:pt x="125" y="383"/>
                      </a:cubicBezTo>
                      <a:cubicBezTo>
                        <a:pt x="6" y="53"/>
                        <a:pt x="6" y="53"/>
                        <a:pt x="6" y="53"/>
                      </a:cubicBezTo>
                      <a:cubicBezTo>
                        <a:pt x="0" y="37"/>
                        <a:pt x="8" y="19"/>
                        <a:pt x="23" y="13"/>
                      </a:cubicBezTo>
                      <a:cubicBezTo>
                        <a:pt x="45" y="6"/>
                        <a:pt x="45" y="6"/>
                        <a:pt x="45" y="6"/>
                      </a:cubicBezTo>
                      <a:cubicBezTo>
                        <a:pt x="60" y="0"/>
                        <a:pt x="77" y="9"/>
                        <a:pt x="83" y="26"/>
                      </a:cubicBezTo>
                      <a:lnTo>
                        <a:pt x="202" y="355"/>
                      </a:lnTo>
                      <a:close/>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5" name="Freeform 10">
                  <a:extLst>
                    <a:ext uri="{FF2B5EF4-FFF2-40B4-BE49-F238E27FC236}">
                      <a16:creationId xmlns:a16="http://schemas.microsoft.com/office/drawing/2014/main" id="{D871785E-542D-38D1-16ED-9817F84B2573}"/>
                    </a:ext>
                  </a:extLst>
                </p:cNvPr>
                <p:cNvSpPr>
                  <a:spLocks/>
                </p:cNvSpPr>
                <p:nvPr/>
              </p:nvSpPr>
              <p:spPr bwMode="auto">
                <a:xfrm>
                  <a:off x="7375252" y="5022851"/>
                  <a:ext cx="412750" cy="815975"/>
                </a:xfrm>
                <a:custGeom>
                  <a:avLst/>
                  <a:gdLst>
                    <a:gd name="T0" fmla="*/ 201 w 207"/>
                    <a:gd name="T1" fmla="*/ 355 h 409"/>
                    <a:gd name="T2" fmla="*/ 185 w 207"/>
                    <a:gd name="T3" fmla="*/ 395 h 409"/>
                    <a:gd name="T4" fmla="*/ 163 w 207"/>
                    <a:gd name="T5" fmla="*/ 403 h 409"/>
                    <a:gd name="T6" fmla="*/ 124 w 207"/>
                    <a:gd name="T7" fmla="*/ 383 h 409"/>
                    <a:gd name="T8" fmla="*/ 6 w 207"/>
                    <a:gd name="T9" fmla="*/ 53 h 409"/>
                    <a:gd name="T10" fmla="*/ 22 w 207"/>
                    <a:gd name="T11" fmla="*/ 13 h 409"/>
                    <a:gd name="T12" fmla="*/ 44 w 207"/>
                    <a:gd name="T13" fmla="*/ 5 h 409"/>
                    <a:gd name="T14" fmla="*/ 83 w 207"/>
                    <a:gd name="T15" fmla="*/ 25 h 409"/>
                    <a:gd name="T16" fmla="*/ 201 w 207"/>
                    <a:gd name="T17" fmla="*/ 355 h 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7" h="409">
                      <a:moveTo>
                        <a:pt x="201" y="355"/>
                      </a:moveTo>
                      <a:cubicBezTo>
                        <a:pt x="207" y="372"/>
                        <a:pt x="200" y="390"/>
                        <a:pt x="185" y="395"/>
                      </a:cubicBezTo>
                      <a:cubicBezTo>
                        <a:pt x="163" y="403"/>
                        <a:pt x="163" y="403"/>
                        <a:pt x="163" y="403"/>
                      </a:cubicBezTo>
                      <a:cubicBezTo>
                        <a:pt x="148" y="409"/>
                        <a:pt x="130" y="400"/>
                        <a:pt x="124" y="383"/>
                      </a:cubicBezTo>
                      <a:cubicBezTo>
                        <a:pt x="6" y="53"/>
                        <a:pt x="6" y="53"/>
                        <a:pt x="6" y="53"/>
                      </a:cubicBezTo>
                      <a:cubicBezTo>
                        <a:pt x="0" y="37"/>
                        <a:pt x="7" y="19"/>
                        <a:pt x="22" y="13"/>
                      </a:cubicBezTo>
                      <a:cubicBezTo>
                        <a:pt x="44" y="5"/>
                        <a:pt x="44" y="5"/>
                        <a:pt x="44" y="5"/>
                      </a:cubicBezTo>
                      <a:cubicBezTo>
                        <a:pt x="59" y="0"/>
                        <a:pt x="77" y="9"/>
                        <a:pt x="83" y="25"/>
                      </a:cubicBezTo>
                      <a:lnTo>
                        <a:pt x="201" y="355"/>
                      </a:lnTo>
                      <a:close/>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6" name="Freeform 11">
                  <a:extLst>
                    <a:ext uri="{FF2B5EF4-FFF2-40B4-BE49-F238E27FC236}">
                      <a16:creationId xmlns:a16="http://schemas.microsoft.com/office/drawing/2014/main" id="{3B18E379-5C58-8972-6BAD-09280465A4BE}"/>
                    </a:ext>
                  </a:extLst>
                </p:cNvPr>
                <p:cNvSpPr>
                  <a:spLocks/>
                </p:cNvSpPr>
                <p:nvPr/>
              </p:nvSpPr>
              <p:spPr bwMode="auto">
                <a:xfrm>
                  <a:off x="6662464" y="5256213"/>
                  <a:ext cx="1133475" cy="958850"/>
                </a:xfrm>
                <a:custGeom>
                  <a:avLst/>
                  <a:gdLst>
                    <a:gd name="T0" fmla="*/ 510 w 569"/>
                    <a:gd name="T1" fmla="*/ 99 h 481"/>
                    <a:gd name="T2" fmla="*/ 567 w 569"/>
                    <a:gd name="T3" fmla="*/ 279 h 481"/>
                    <a:gd name="T4" fmla="*/ 548 w 569"/>
                    <a:gd name="T5" fmla="*/ 342 h 481"/>
                    <a:gd name="T6" fmla="*/ 569 w 569"/>
                    <a:gd name="T7" fmla="*/ 393 h 481"/>
                    <a:gd name="T8" fmla="*/ 331 w 569"/>
                    <a:gd name="T9" fmla="*/ 481 h 481"/>
                    <a:gd name="T10" fmla="*/ 309 w 569"/>
                    <a:gd name="T11" fmla="*/ 422 h 481"/>
                    <a:gd name="T12" fmla="*/ 194 w 569"/>
                    <a:gd name="T13" fmla="*/ 362 h 481"/>
                    <a:gd name="T14" fmla="*/ 59 w 569"/>
                    <a:gd name="T15" fmla="*/ 213 h 481"/>
                    <a:gd name="T16" fmla="*/ 0 w 569"/>
                    <a:gd name="T17" fmla="*/ 116 h 481"/>
                    <a:gd name="T18" fmla="*/ 60 w 569"/>
                    <a:gd name="T19" fmla="*/ 84 h 481"/>
                    <a:gd name="T20" fmla="*/ 167 w 569"/>
                    <a:gd name="T21" fmla="*/ 182 h 481"/>
                    <a:gd name="T22" fmla="*/ 188 w 569"/>
                    <a:gd name="T23" fmla="*/ 172 h 481"/>
                    <a:gd name="T24" fmla="*/ 204 w 569"/>
                    <a:gd name="T25" fmla="*/ 46 h 481"/>
                    <a:gd name="T26" fmla="*/ 296 w 569"/>
                    <a:gd name="T27" fmla="*/ 9 h 481"/>
                    <a:gd name="T28" fmla="*/ 417 w 569"/>
                    <a:gd name="T29" fmla="*/ 14 h 481"/>
                    <a:gd name="T30" fmla="*/ 510 w 569"/>
                    <a:gd name="T31" fmla="*/ 99 h 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69" h="481">
                      <a:moveTo>
                        <a:pt x="510" y="99"/>
                      </a:moveTo>
                      <a:cubicBezTo>
                        <a:pt x="510" y="99"/>
                        <a:pt x="567" y="255"/>
                        <a:pt x="567" y="279"/>
                      </a:cubicBezTo>
                      <a:cubicBezTo>
                        <a:pt x="567" y="303"/>
                        <a:pt x="548" y="342"/>
                        <a:pt x="548" y="342"/>
                      </a:cubicBezTo>
                      <a:cubicBezTo>
                        <a:pt x="569" y="393"/>
                        <a:pt x="569" y="393"/>
                        <a:pt x="569" y="393"/>
                      </a:cubicBezTo>
                      <a:cubicBezTo>
                        <a:pt x="331" y="481"/>
                        <a:pt x="331" y="481"/>
                        <a:pt x="331" y="481"/>
                      </a:cubicBezTo>
                      <a:cubicBezTo>
                        <a:pt x="309" y="422"/>
                        <a:pt x="309" y="422"/>
                        <a:pt x="309" y="422"/>
                      </a:cubicBezTo>
                      <a:cubicBezTo>
                        <a:pt x="309" y="422"/>
                        <a:pt x="259" y="427"/>
                        <a:pt x="194" y="362"/>
                      </a:cubicBezTo>
                      <a:cubicBezTo>
                        <a:pt x="129" y="296"/>
                        <a:pt x="79" y="255"/>
                        <a:pt x="59" y="213"/>
                      </a:cubicBezTo>
                      <a:cubicBezTo>
                        <a:pt x="38" y="172"/>
                        <a:pt x="0" y="146"/>
                        <a:pt x="0" y="116"/>
                      </a:cubicBezTo>
                      <a:cubicBezTo>
                        <a:pt x="0" y="86"/>
                        <a:pt x="35" y="64"/>
                        <a:pt x="60" y="84"/>
                      </a:cubicBezTo>
                      <a:cubicBezTo>
                        <a:pt x="86" y="105"/>
                        <a:pt x="167" y="182"/>
                        <a:pt x="167" y="182"/>
                      </a:cubicBezTo>
                      <a:cubicBezTo>
                        <a:pt x="167" y="182"/>
                        <a:pt x="183" y="197"/>
                        <a:pt x="188" y="172"/>
                      </a:cubicBezTo>
                      <a:cubicBezTo>
                        <a:pt x="193" y="146"/>
                        <a:pt x="156" y="78"/>
                        <a:pt x="204" y="46"/>
                      </a:cubicBezTo>
                      <a:cubicBezTo>
                        <a:pt x="252" y="14"/>
                        <a:pt x="202" y="19"/>
                        <a:pt x="296" y="9"/>
                      </a:cubicBezTo>
                      <a:cubicBezTo>
                        <a:pt x="390" y="0"/>
                        <a:pt x="397" y="5"/>
                        <a:pt x="417" y="14"/>
                      </a:cubicBezTo>
                      <a:cubicBezTo>
                        <a:pt x="438" y="24"/>
                        <a:pt x="510" y="99"/>
                        <a:pt x="510" y="99"/>
                      </a:cubicBezTo>
                      <a:close/>
                    </a:path>
                  </a:pathLst>
                </a:custGeom>
                <a:solidFill>
                  <a:srgbClr val="F8D0BD"/>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7" name="Freeform 12">
                  <a:extLst>
                    <a:ext uri="{FF2B5EF4-FFF2-40B4-BE49-F238E27FC236}">
                      <a16:creationId xmlns:a16="http://schemas.microsoft.com/office/drawing/2014/main" id="{AE9657DD-D972-FA3A-AF24-90F526D629E2}"/>
                    </a:ext>
                  </a:extLst>
                </p:cNvPr>
                <p:cNvSpPr>
                  <a:spLocks/>
                </p:cNvSpPr>
                <p:nvPr/>
              </p:nvSpPr>
              <p:spPr bwMode="auto">
                <a:xfrm>
                  <a:off x="6789464" y="4856163"/>
                  <a:ext cx="123825" cy="139700"/>
                </a:xfrm>
                <a:custGeom>
                  <a:avLst/>
                  <a:gdLst>
                    <a:gd name="T0" fmla="*/ 58 w 62"/>
                    <a:gd name="T1" fmla="*/ 34 h 70"/>
                    <a:gd name="T2" fmla="*/ 43 w 62"/>
                    <a:gd name="T3" fmla="*/ 65 h 70"/>
                    <a:gd name="T4" fmla="*/ 40 w 62"/>
                    <a:gd name="T5" fmla="*/ 66 h 70"/>
                    <a:gd name="T6" fmla="*/ 10 w 62"/>
                    <a:gd name="T7" fmla="*/ 51 h 70"/>
                    <a:gd name="T8" fmla="*/ 5 w 62"/>
                    <a:gd name="T9" fmla="*/ 36 h 70"/>
                    <a:gd name="T10" fmla="*/ 19 w 62"/>
                    <a:gd name="T11" fmla="*/ 6 h 70"/>
                    <a:gd name="T12" fmla="*/ 22 w 62"/>
                    <a:gd name="T13" fmla="*/ 4 h 70"/>
                    <a:gd name="T14" fmla="*/ 53 w 62"/>
                    <a:gd name="T15" fmla="*/ 19 h 70"/>
                    <a:gd name="T16" fmla="*/ 58 w 62"/>
                    <a:gd name="T17" fmla="*/ 34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70">
                      <a:moveTo>
                        <a:pt x="58" y="34"/>
                      </a:moveTo>
                      <a:cubicBezTo>
                        <a:pt x="62" y="47"/>
                        <a:pt x="56" y="60"/>
                        <a:pt x="43" y="65"/>
                      </a:cubicBezTo>
                      <a:cubicBezTo>
                        <a:pt x="40" y="66"/>
                        <a:pt x="40" y="66"/>
                        <a:pt x="40" y="66"/>
                      </a:cubicBezTo>
                      <a:cubicBezTo>
                        <a:pt x="28" y="70"/>
                        <a:pt x="14" y="63"/>
                        <a:pt x="10" y="51"/>
                      </a:cubicBezTo>
                      <a:cubicBezTo>
                        <a:pt x="5" y="36"/>
                        <a:pt x="5" y="36"/>
                        <a:pt x="5" y="36"/>
                      </a:cubicBezTo>
                      <a:cubicBezTo>
                        <a:pt x="0" y="23"/>
                        <a:pt x="7" y="10"/>
                        <a:pt x="19" y="6"/>
                      </a:cubicBezTo>
                      <a:cubicBezTo>
                        <a:pt x="22" y="4"/>
                        <a:pt x="22" y="4"/>
                        <a:pt x="22" y="4"/>
                      </a:cubicBezTo>
                      <a:cubicBezTo>
                        <a:pt x="35" y="0"/>
                        <a:pt x="49" y="7"/>
                        <a:pt x="53" y="19"/>
                      </a:cubicBezTo>
                      <a:lnTo>
                        <a:pt x="58" y="34"/>
                      </a:lnTo>
                      <a:close/>
                    </a:path>
                  </a:pathLst>
                </a:custGeom>
                <a:solidFill>
                  <a:srgbClr val="FFE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8" name="Freeform 13">
                  <a:extLst>
                    <a:ext uri="{FF2B5EF4-FFF2-40B4-BE49-F238E27FC236}">
                      <a16:creationId xmlns:a16="http://schemas.microsoft.com/office/drawing/2014/main" id="{F0550F62-F12E-FF05-AD72-8E7EDAC8789F}"/>
                    </a:ext>
                  </a:extLst>
                </p:cNvPr>
                <p:cNvSpPr>
                  <a:spLocks/>
                </p:cNvSpPr>
                <p:nvPr/>
              </p:nvSpPr>
              <p:spPr bwMode="auto">
                <a:xfrm>
                  <a:off x="6671989" y="5421313"/>
                  <a:ext cx="144463" cy="141288"/>
                </a:xfrm>
                <a:custGeom>
                  <a:avLst/>
                  <a:gdLst>
                    <a:gd name="T0" fmla="*/ 64 w 72"/>
                    <a:gd name="T1" fmla="*/ 24 h 71"/>
                    <a:gd name="T2" fmla="*/ 57 w 72"/>
                    <a:gd name="T3" fmla="*/ 60 h 71"/>
                    <a:gd name="T4" fmla="*/ 54 w 72"/>
                    <a:gd name="T5" fmla="*/ 62 h 71"/>
                    <a:gd name="T6" fmla="*/ 18 w 72"/>
                    <a:gd name="T7" fmla="*/ 60 h 71"/>
                    <a:gd name="T8" fmla="*/ 8 w 72"/>
                    <a:gd name="T9" fmla="*/ 47 h 71"/>
                    <a:gd name="T10" fmla="*/ 15 w 72"/>
                    <a:gd name="T11" fmla="*/ 12 h 71"/>
                    <a:gd name="T12" fmla="*/ 18 w 72"/>
                    <a:gd name="T13" fmla="*/ 9 h 71"/>
                    <a:gd name="T14" fmla="*/ 54 w 72"/>
                    <a:gd name="T15" fmla="*/ 12 h 71"/>
                    <a:gd name="T16" fmla="*/ 64 w 72"/>
                    <a:gd name="T17" fmla="*/ 24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71">
                      <a:moveTo>
                        <a:pt x="64" y="24"/>
                      </a:moveTo>
                      <a:cubicBezTo>
                        <a:pt x="72" y="35"/>
                        <a:pt x="69" y="51"/>
                        <a:pt x="57" y="60"/>
                      </a:cubicBezTo>
                      <a:cubicBezTo>
                        <a:pt x="54" y="62"/>
                        <a:pt x="54" y="62"/>
                        <a:pt x="54" y="62"/>
                      </a:cubicBezTo>
                      <a:cubicBezTo>
                        <a:pt x="42" y="71"/>
                        <a:pt x="26" y="70"/>
                        <a:pt x="18" y="60"/>
                      </a:cubicBezTo>
                      <a:cubicBezTo>
                        <a:pt x="8" y="47"/>
                        <a:pt x="8" y="47"/>
                        <a:pt x="8" y="47"/>
                      </a:cubicBezTo>
                      <a:cubicBezTo>
                        <a:pt x="0" y="37"/>
                        <a:pt x="3" y="21"/>
                        <a:pt x="15" y="12"/>
                      </a:cubicBezTo>
                      <a:cubicBezTo>
                        <a:pt x="18" y="9"/>
                        <a:pt x="18" y="9"/>
                        <a:pt x="18" y="9"/>
                      </a:cubicBezTo>
                      <a:cubicBezTo>
                        <a:pt x="30" y="0"/>
                        <a:pt x="46" y="1"/>
                        <a:pt x="54" y="12"/>
                      </a:cubicBezTo>
                      <a:lnTo>
                        <a:pt x="64" y="24"/>
                      </a:lnTo>
                      <a:close/>
                    </a:path>
                  </a:pathLst>
                </a:custGeom>
                <a:solidFill>
                  <a:srgbClr val="FFE9E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29" name="Freeform 14">
                  <a:extLst>
                    <a:ext uri="{FF2B5EF4-FFF2-40B4-BE49-F238E27FC236}">
                      <a16:creationId xmlns:a16="http://schemas.microsoft.com/office/drawing/2014/main" id="{9CAA29F5-E3D6-FF13-4541-C6D961EB9ABE}"/>
                    </a:ext>
                  </a:extLst>
                </p:cNvPr>
                <p:cNvSpPr>
                  <a:spLocks/>
                </p:cNvSpPr>
                <p:nvPr/>
              </p:nvSpPr>
              <p:spPr bwMode="auto">
                <a:xfrm>
                  <a:off x="7321277" y="6221413"/>
                  <a:ext cx="876300" cy="635000"/>
                </a:xfrm>
                <a:custGeom>
                  <a:avLst/>
                  <a:gdLst>
                    <a:gd name="T0" fmla="*/ 552 w 552"/>
                    <a:gd name="T1" fmla="*/ 400 h 400"/>
                    <a:gd name="T2" fmla="*/ 102 w 552"/>
                    <a:gd name="T3" fmla="*/ 400 h 400"/>
                    <a:gd name="T4" fmla="*/ 0 w 552"/>
                    <a:gd name="T5" fmla="*/ 134 h 400"/>
                    <a:gd name="T6" fmla="*/ 406 w 552"/>
                    <a:gd name="T7" fmla="*/ 0 h 400"/>
                    <a:gd name="T8" fmla="*/ 552 w 552"/>
                    <a:gd name="T9" fmla="*/ 400 h 400"/>
                  </a:gdLst>
                  <a:ahLst/>
                  <a:cxnLst>
                    <a:cxn ang="0">
                      <a:pos x="T0" y="T1"/>
                    </a:cxn>
                    <a:cxn ang="0">
                      <a:pos x="T2" y="T3"/>
                    </a:cxn>
                    <a:cxn ang="0">
                      <a:pos x="T4" y="T5"/>
                    </a:cxn>
                    <a:cxn ang="0">
                      <a:pos x="T6" y="T7"/>
                    </a:cxn>
                    <a:cxn ang="0">
                      <a:pos x="T8" y="T9"/>
                    </a:cxn>
                  </a:cxnLst>
                  <a:rect l="0" t="0" r="r" b="b"/>
                  <a:pathLst>
                    <a:path w="552" h="400">
                      <a:moveTo>
                        <a:pt x="552" y="400"/>
                      </a:moveTo>
                      <a:lnTo>
                        <a:pt x="102" y="400"/>
                      </a:lnTo>
                      <a:lnTo>
                        <a:pt x="0" y="134"/>
                      </a:lnTo>
                      <a:lnTo>
                        <a:pt x="406" y="0"/>
                      </a:lnTo>
                      <a:lnTo>
                        <a:pt x="552" y="400"/>
                      </a:lnTo>
                      <a:close/>
                    </a:path>
                  </a:pathLst>
                </a:custGeom>
                <a:solidFill>
                  <a:schemeClr val="accent1">
                    <a:lumMod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0" name="Freeform 15">
                  <a:extLst>
                    <a:ext uri="{FF2B5EF4-FFF2-40B4-BE49-F238E27FC236}">
                      <a16:creationId xmlns:a16="http://schemas.microsoft.com/office/drawing/2014/main" id="{D9EBEFE6-7FD9-524D-C6E5-36EA773A5F87}"/>
                    </a:ext>
                  </a:extLst>
                </p:cNvPr>
                <p:cNvSpPr>
                  <a:spLocks/>
                </p:cNvSpPr>
                <p:nvPr/>
              </p:nvSpPr>
              <p:spPr bwMode="auto">
                <a:xfrm>
                  <a:off x="7321277" y="6221413"/>
                  <a:ext cx="876300" cy="635000"/>
                </a:xfrm>
                <a:custGeom>
                  <a:avLst/>
                  <a:gdLst>
                    <a:gd name="T0" fmla="*/ 552 w 552"/>
                    <a:gd name="T1" fmla="*/ 400 h 400"/>
                    <a:gd name="T2" fmla="*/ 102 w 552"/>
                    <a:gd name="T3" fmla="*/ 400 h 400"/>
                    <a:gd name="T4" fmla="*/ 0 w 552"/>
                    <a:gd name="T5" fmla="*/ 134 h 400"/>
                    <a:gd name="T6" fmla="*/ 406 w 552"/>
                    <a:gd name="T7" fmla="*/ 0 h 400"/>
                    <a:gd name="T8" fmla="*/ 552 w 552"/>
                    <a:gd name="T9" fmla="*/ 400 h 400"/>
                  </a:gdLst>
                  <a:ahLst/>
                  <a:cxnLst>
                    <a:cxn ang="0">
                      <a:pos x="T0" y="T1"/>
                    </a:cxn>
                    <a:cxn ang="0">
                      <a:pos x="T2" y="T3"/>
                    </a:cxn>
                    <a:cxn ang="0">
                      <a:pos x="T4" y="T5"/>
                    </a:cxn>
                    <a:cxn ang="0">
                      <a:pos x="T6" y="T7"/>
                    </a:cxn>
                    <a:cxn ang="0">
                      <a:pos x="T8" y="T9"/>
                    </a:cxn>
                  </a:cxnLst>
                  <a:rect l="0" t="0" r="r" b="b"/>
                  <a:pathLst>
                    <a:path w="552" h="400">
                      <a:moveTo>
                        <a:pt x="552" y="400"/>
                      </a:moveTo>
                      <a:lnTo>
                        <a:pt x="102" y="400"/>
                      </a:lnTo>
                      <a:lnTo>
                        <a:pt x="0" y="134"/>
                      </a:lnTo>
                      <a:lnTo>
                        <a:pt x="406" y="0"/>
                      </a:lnTo>
                      <a:lnTo>
                        <a:pt x="552" y="40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1" name="Freeform 16">
                  <a:extLst>
                    <a:ext uri="{FF2B5EF4-FFF2-40B4-BE49-F238E27FC236}">
                      <a16:creationId xmlns:a16="http://schemas.microsoft.com/office/drawing/2014/main" id="{E758F6E4-ED46-14B2-E2DA-1E11F00018F5}"/>
                    </a:ext>
                  </a:extLst>
                </p:cNvPr>
                <p:cNvSpPr>
                  <a:spLocks/>
                </p:cNvSpPr>
                <p:nvPr/>
              </p:nvSpPr>
              <p:spPr bwMode="auto">
                <a:xfrm>
                  <a:off x="7254602" y="6010276"/>
                  <a:ext cx="711200" cy="423863"/>
                </a:xfrm>
                <a:custGeom>
                  <a:avLst/>
                  <a:gdLst>
                    <a:gd name="T0" fmla="*/ 400 w 448"/>
                    <a:gd name="T1" fmla="*/ 0 h 267"/>
                    <a:gd name="T2" fmla="*/ 448 w 448"/>
                    <a:gd name="T3" fmla="*/ 133 h 267"/>
                    <a:gd name="T4" fmla="*/ 42 w 448"/>
                    <a:gd name="T5" fmla="*/ 267 h 267"/>
                    <a:gd name="T6" fmla="*/ 0 w 448"/>
                    <a:gd name="T7" fmla="*/ 154 h 267"/>
                    <a:gd name="T8" fmla="*/ 400 w 448"/>
                    <a:gd name="T9" fmla="*/ 0 h 267"/>
                  </a:gdLst>
                  <a:ahLst/>
                  <a:cxnLst>
                    <a:cxn ang="0">
                      <a:pos x="T0" y="T1"/>
                    </a:cxn>
                    <a:cxn ang="0">
                      <a:pos x="T2" y="T3"/>
                    </a:cxn>
                    <a:cxn ang="0">
                      <a:pos x="T4" y="T5"/>
                    </a:cxn>
                    <a:cxn ang="0">
                      <a:pos x="T6" y="T7"/>
                    </a:cxn>
                    <a:cxn ang="0">
                      <a:pos x="T8" y="T9"/>
                    </a:cxn>
                  </a:cxnLst>
                  <a:rect l="0" t="0" r="r" b="b"/>
                  <a:pathLst>
                    <a:path w="448" h="267">
                      <a:moveTo>
                        <a:pt x="400" y="0"/>
                      </a:moveTo>
                      <a:lnTo>
                        <a:pt x="448" y="133"/>
                      </a:lnTo>
                      <a:lnTo>
                        <a:pt x="42" y="267"/>
                      </a:lnTo>
                      <a:lnTo>
                        <a:pt x="0" y="154"/>
                      </a:lnTo>
                      <a:lnTo>
                        <a:pt x="400" y="0"/>
                      </a:lnTo>
                      <a:close/>
                    </a:path>
                  </a:pathLst>
                </a:custGeom>
                <a:solidFill>
                  <a:srgbClr val="F2F2F2"/>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2" name="Freeform 17">
                  <a:extLst>
                    <a:ext uri="{FF2B5EF4-FFF2-40B4-BE49-F238E27FC236}">
                      <a16:creationId xmlns:a16="http://schemas.microsoft.com/office/drawing/2014/main" id="{6AD0DF96-CD36-BF1F-D13B-47F18AB73741}"/>
                    </a:ext>
                  </a:extLst>
                </p:cNvPr>
                <p:cNvSpPr>
                  <a:spLocks/>
                </p:cNvSpPr>
                <p:nvPr/>
              </p:nvSpPr>
              <p:spPr bwMode="auto">
                <a:xfrm>
                  <a:off x="7254602" y="6010276"/>
                  <a:ext cx="711200" cy="423863"/>
                </a:xfrm>
                <a:custGeom>
                  <a:avLst/>
                  <a:gdLst>
                    <a:gd name="T0" fmla="*/ 400 w 448"/>
                    <a:gd name="T1" fmla="*/ 0 h 267"/>
                    <a:gd name="T2" fmla="*/ 448 w 448"/>
                    <a:gd name="T3" fmla="*/ 133 h 267"/>
                    <a:gd name="T4" fmla="*/ 42 w 448"/>
                    <a:gd name="T5" fmla="*/ 267 h 267"/>
                    <a:gd name="T6" fmla="*/ 0 w 448"/>
                    <a:gd name="T7" fmla="*/ 154 h 267"/>
                    <a:gd name="T8" fmla="*/ 400 w 448"/>
                    <a:gd name="T9" fmla="*/ 0 h 267"/>
                  </a:gdLst>
                  <a:ahLst/>
                  <a:cxnLst>
                    <a:cxn ang="0">
                      <a:pos x="T0" y="T1"/>
                    </a:cxn>
                    <a:cxn ang="0">
                      <a:pos x="T2" y="T3"/>
                    </a:cxn>
                    <a:cxn ang="0">
                      <a:pos x="T4" y="T5"/>
                    </a:cxn>
                    <a:cxn ang="0">
                      <a:pos x="T6" y="T7"/>
                    </a:cxn>
                    <a:cxn ang="0">
                      <a:pos x="T8" y="T9"/>
                    </a:cxn>
                  </a:cxnLst>
                  <a:rect l="0" t="0" r="r" b="b"/>
                  <a:pathLst>
                    <a:path w="448" h="267">
                      <a:moveTo>
                        <a:pt x="400" y="0"/>
                      </a:moveTo>
                      <a:lnTo>
                        <a:pt x="448" y="133"/>
                      </a:lnTo>
                      <a:lnTo>
                        <a:pt x="42" y="267"/>
                      </a:lnTo>
                      <a:lnTo>
                        <a:pt x="0" y="154"/>
                      </a:lnTo>
                      <a:lnTo>
                        <a:pt x="400"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3" name="Freeform 18">
                  <a:extLst>
                    <a:ext uri="{FF2B5EF4-FFF2-40B4-BE49-F238E27FC236}">
                      <a16:creationId xmlns:a16="http://schemas.microsoft.com/office/drawing/2014/main" id="{43641340-F75D-AD99-8326-23AAA4390B0E}"/>
                    </a:ext>
                  </a:extLst>
                </p:cNvPr>
                <p:cNvSpPr>
                  <a:spLocks/>
                </p:cNvSpPr>
                <p:nvPr/>
              </p:nvSpPr>
              <p:spPr bwMode="auto">
                <a:xfrm>
                  <a:off x="7254602" y="6140451"/>
                  <a:ext cx="292100" cy="114300"/>
                </a:xfrm>
                <a:custGeom>
                  <a:avLst/>
                  <a:gdLst>
                    <a:gd name="T0" fmla="*/ 184 w 184"/>
                    <a:gd name="T1" fmla="*/ 0 h 72"/>
                    <a:gd name="T2" fmla="*/ 0 w 184"/>
                    <a:gd name="T3" fmla="*/ 72 h 72"/>
                    <a:gd name="T4" fmla="*/ 184 w 184"/>
                    <a:gd name="T5" fmla="*/ 2 h 72"/>
                    <a:gd name="T6" fmla="*/ 184 w 184"/>
                    <a:gd name="T7" fmla="*/ 0 h 72"/>
                  </a:gdLst>
                  <a:ahLst/>
                  <a:cxnLst>
                    <a:cxn ang="0">
                      <a:pos x="T0" y="T1"/>
                    </a:cxn>
                    <a:cxn ang="0">
                      <a:pos x="T2" y="T3"/>
                    </a:cxn>
                    <a:cxn ang="0">
                      <a:pos x="T4" y="T5"/>
                    </a:cxn>
                    <a:cxn ang="0">
                      <a:pos x="T6" y="T7"/>
                    </a:cxn>
                  </a:cxnLst>
                  <a:rect l="0" t="0" r="r" b="b"/>
                  <a:pathLst>
                    <a:path w="184" h="72">
                      <a:moveTo>
                        <a:pt x="184" y="0"/>
                      </a:moveTo>
                      <a:lnTo>
                        <a:pt x="0" y="72"/>
                      </a:lnTo>
                      <a:lnTo>
                        <a:pt x="184" y="2"/>
                      </a:lnTo>
                      <a:lnTo>
                        <a:pt x="184" y="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4" name="Freeform 19">
                  <a:extLst>
                    <a:ext uri="{FF2B5EF4-FFF2-40B4-BE49-F238E27FC236}">
                      <a16:creationId xmlns:a16="http://schemas.microsoft.com/office/drawing/2014/main" id="{DFB9DD9F-00B5-B0A7-B03F-F438DA36287F}"/>
                    </a:ext>
                  </a:extLst>
                </p:cNvPr>
                <p:cNvSpPr>
                  <a:spLocks/>
                </p:cNvSpPr>
                <p:nvPr/>
              </p:nvSpPr>
              <p:spPr bwMode="auto">
                <a:xfrm>
                  <a:off x="7254602" y="6140451"/>
                  <a:ext cx="292100" cy="114300"/>
                </a:xfrm>
                <a:custGeom>
                  <a:avLst/>
                  <a:gdLst>
                    <a:gd name="T0" fmla="*/ 184 w 184"/>
                    <a:gd name="T1" fmla="*/ 0 h 72"/>
                    <a:gd name="T2" fmla="*/ 0 w 184"/>
                    <a:gd name="T3" fmla="*/ 72 h 72"/>
                    <a:gd name="T4" fmla="*/ 184 w 184"/>
                    <a:gd name="T5" fmla="*/ 2 h 72"/>
                    <a:gd name="T6" fmla="*/ 184 w 184"/>
                    <a:gd name="T7" fmla="*/ 0 h 72"/>
                  </a:gdLst>
                  <a:ahLst/>
                  <a:cxnLst>
                    <a:cxn ang="0">
                      <a:pos x="T0" y="T1"/>
                    </a:cxn>
                    <a:cxn ang="0">
                      <a:pos x="T2" y="T3"/>
                    </a:cxn>
                    <a:cxn ang="0">
                      <a:pos x="T4" y="T5"/>
                    </a:cxn>
                    <a:cxn ang="0">
                      <a:pos x="T6" y="T7"/>
                    </a:cxn>
                  </a:cxnLst>
                  <a:rect l="0" t="0" r="r" b="b"/>
                  <a:pathLst>
                    <a:path w="184" h="72">
                      <a:moveTo>
                        <a:pt x="184" y="0"/>
                      </a:moveTo>
                      <a:lnTo>
                        <a:pt x="0" y="72"/>
                      </a:lnTo>
                      <a:lnTo>
                        <a:pt x="184" y="2"/>
                      </a:lnTo>
                      <a:lnTo>
                        <a:pt x="1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5" name="Freeform 20">
                  <a:extLst>
                    <a:ext uri="{FF2B5EF4-FFF2-40B4-BE49-F238E27FC236}">
                      <a16:creationId xmlns:a16="http://schemas.microsoft.com/office/drawing/2014/main" id="{9F15B969-7271-484B-6B45-800667E0C64B}"/>
                    </a:ext>
                  </a:extLst>
                </p:cNvPr>
                <p:cNvSpPr>
                  <a:spLocks/>
                </p:cNvSpPr>
                <p:nvPr/>
              </p:nvSpPr>
              <p:spPr bwMode="auto">
                <a:xfrm>
                  <a:off x="7321277" y="6335713"/>
                  <a:ext cx="487363" cy="520700"/>
                </a:xfrm>
                <a:custGeom>
                  <a:avLst/>
                  <a:gdLst>
                    <a:gd name="T0" fmla="*/ 187 w 307"/>
                    <a:gd name="T1" fmla="*/ 0 h 328"/>
                    <a:gd name="T2" fmla="*/ 0 w 307"/>
                    <a:gd name="T3" fmla="*/ 62 h 328"/>
                    <a:gd name="T4" fmla="*/ 102 w 307"/>
                    <a:gd name="T5" fmla="*/ 328 h 328"/>
                    <a:gd name="T6" fmla="*/ 307 w 307"/>
                    <a:gd name="T7" fmla="*/ 328 h 328"/>
                    <a:gd name="T8" fmla="*/ 187 w 307"/>
                    <a:gd name="T9" fmla="*/ 0 h 328"/>
                  </a:gdLst>
                  <a:ahLst/>
                  <a:cxnLst>
                    <a:cxn ang="0">
                      <a:pos x="T0" y="T1"/>
                    </a:cxn>
                    <a:cxn ang="0">
                      <a:pos x="T2" y="T3"/>
                    </a:cxn>
                    <a:cxn ang="0">
                      <a:pos x="T4" y="T5"/>
                    </a:cxn>
                    <a:cxn ang="0">
                      <a:pos x="T6" y="T7"/>
                    </a:cxn>
                    <a:cxn ang="0">
                      <a:pos x="T8" y="T9"/>
                    </a:cxn>
                  </a:cxnLst>
                  <a:rect l="0" t="0" r="r" b="b"/>
                  <a:pathLst>
                    <a:path w="307" h="328">
                      <a:moveTo>
                        <a:pt x="187" y="0"/>
                      </a:moveTo>
                      <a:lnTo>
                        <a:pt x="0" y="62"/>
                      </a:lnTo>
                      <a:lnTo>
                        <a:pt x="102" y="328"/>
                      </a:lnTo>
                      <a:lnTo>
                        <a:pt x="307" y="328"/>
                      </a:lnTo>
                      <a:lnTo>
                        <a:pt x="187" y="0"/>
                      </a:lnTo>
                      <a:close/>
                    </a:path>
                  </a:pathLst>
                </a:custGeom>
                <a:solidFill>
                  <a:schemeClr val="accent1"/>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6" name="Freeform 21">
                  <a:extLst>
                    <a:ext uri="{FF2B5EF4-FFF2-40B4-BE49-F238E27FC236}">
                      <a16:creationId xmlns:a16="http://schemas.microsoft.com/office/drawing/2014/main" id="{F2D22143-6DFA-CCD1-A49E-6195FB9870EC}"/>
                    </a:ext>
                  </a:extLst>
                </p:cNvPr>
                <p:cNvSpPr>
                  <a:spLocks/>
                </p:cNvSpPr>
                <p:nvPr/>
              </p:nvSpPr>
              <p:spPr bwMode="auto">
                <a:xfrm>
                  <a:off x="7321277" y="6335713"/>
                  <a:ext cx="487363" cy="520700"/>
                </a:xfrm>
                <a:custGeom>
                  <a:avLst/>
                  <a:gdLst>
                    <a:gd name="T0" fmla="*/ 187 w 307"/>
                    <a:gd name="T1" fmla="*/ 0 h 328"/>
                    <a:gd name="T2" fmla="*/ 0 w 307"/>
                    <a:gd name="T3" fmla="*/ 62 h 328"/>
                    <a:gd name="T4" fmla="*/ 102 w 307"/>
                    <a:gd name="T5" fmla="*/ 328 h 328"/>
                    <a:gd name="T6" fmla="*/ 307 w 307"/>
                    <a:gd name="T7" fmla="*/ 328 h 328"/>
                    <a:gd name="T8" fmla="*/ 187 w 307"/>
                    <a:gd name="T9" fmla="*/ 0 h 328"/>
                  </a:gdLst>
                  <a:ahLst/>
                  <a:cxnLst>
                    <a:cxn ang="0">
                      <a:pos x="T0" y="T1"/>
                    </a:cxn>
                    <a:cxn ang="0">
                      <a:pos x="T2" y="T3"/>
                    </a:cxn>
                    <a:cxn ang="0">
                      <a:pos x="T4" y="T5"/>
                    </a:cxn>
                    <a:cxn ang="0">
                      <a:pos x="T6" y="T7"/>
                    </a:cxn>
                    <a:cxn ang="0">
                      <a:pos x="T8" y="T9"/>
                    </a:cxn>
                  </a:cxnLst>
                  <a:rect l="0" t="0" r="r" b="b"/>
                  <a:pathLst>
                    <a:path w="307" h="328">
                      <a:moveTo>
                        <a:pt x="187" y="0"/>
                      </a:moveTo>
                      <a:lnTo>
                        <a:pt x="0" y="62"/>
                      </a:lnTo>
                      <a:lnTo>
                        <a:pt x="102" y="328"/>
                      </a:lnTo>
                      <a:lnTo>
                        <a:pt x="307" y="328"/>
                      </a:lnTo>
                      <a:lnTo>
                        <a:pt x="187"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7" name="Freeform 22">
                  <a:extLst>
                    <a:ext uri="{FF2B5EF4-FFF2-40B4-BE49-F238E27FC236}">
                      <a16:creationId xmlns:a16="http://schemas.microsoft.com/office/drawing/2014/main" id="{27250023-7326-61D7-AEA8-C1CC1E682E11}"/>
                    </a:ext>
                  </a:extLst>
                </p:cNvPr>
                <p:cNvSpPr>
                  <a:spLocks/>
                </p:cNvSpPr>
                <p:nvPr/>
              </p:nvSpPr>
              <p:spPr bwMode="auto">
                <a:xfrm>
                  <a:off x="7254602" y="6143626"/>
                  <a:ext cx="363538" cy="290513"/>
                </a:xfrm>
                <a:custGeom>
                  <a:avLst/>
                  <a:gdLst>
                    <a:gd name="T0" fmla="*/ 184 w 229"/>
                    <a:gd name="T1" fmla="*/ 0 h 183"/>
                    <a:gd name="T2" fmla="*/ 0 w 229"/>
                    <a:gd name="T3" fmla="*/ 70 h 183"/>
                    <a:gd name="T4" fmla="*/ 42 w 229"/>
                    <a:gd name="T5" fmla="*/ 183 h 183"/>
                    <a:gd name="T6" fmla="*/ 229 w 229"/>
                    <a:gd name="T7" fmla="*/ 121 h 183"/>
                    <a:gd name="T8" fmla="*/ 184 w 229"/>
                    <a:gd name="T9" fmla="*/ 0 h 183"/>
                  </a:gdLst>
                  <a:ahLst/>
                  <a:cxnLst>
                    <a:cxn ang="0">
                      <a:pos x="T0" y="T1"/>
                    </a:cxn>
                    <a:cxn ang="0">
                      <a:pos x="T2" y="T3"/>
                    </a:cxn>
                    <a:cxn ang="0">
                      <a:pos x="T4" y="T5"/>
                    </a:cxn>
                    <a:cxn ang="0">
                      <a:pos x="T6" y="T7"/>
                    </a:cxn>
                    <a:cxn ang="0">
                      <a:pos x="T8" y="T9"/>
                    </a:cxn>
                  </a:cxnLst>
                  <a:rect l="0" t="0" r="r" b="b"/>
                  <a:pathLst>
                    <a:path w="229" h="183">
                      <a:moveTo>
                        <a:pt x="184" y="0"/>
                      </a:moveTo>
                      <a:lnTo>
                        <a:pt x="0" y="70"/>
                      </a:lnTo>
                      <a:lnTo>
                        <a:pt x="42" y="183"/>
                      </a:lnTo>
                      <a:lnTo>
                        <a:pt x="229" y="121"/>
                      </a:lnTo>
                      <a:lnTo>
                        <a:pt x="184" y="0"/>
                      </a:lnTo>
                      <a:close/>
                    </a:path>
                  </a:pathLst>
                </a:custGeom>
                <a:solidFill>
                  <a:srgbClr val="F7F7F7"/>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8" name="Freeform 23">
                  <a:extLst>
                    <a:ext uri="{FF2B5EF4-FFF2-40B4-BE49-F238E27FC236}">
                      <a16:creationId xmlns:a16="http://schemas.microsoft.com/office/drawing/2014/main" id="{64A44798-C9DD-E01E-FA4D-F452F767BCE3}"/>
                    </a:ext>
                  </a:extLst>
                </p:cNvPr>
                <p:cNvSpPr>
                  <a:spLocks/>
                </p:cNvSpPr>
                <p:nvPr/>
              </p:nvSpPr>
              <p:spPr bwMode="auto">
                <a:xfrm>
                  <a:off x="7254602" y="6143626"/>
                  <a:ext cx="363538" cy="290513"/>
                </a:xfrm>
                <a:custGeom>
                  <a:avLst/>
                  <a:gdLst>
                    <a:gd name="T0" fmla="*/ 184 w 229"/>
                    <a:gd name="T1" fmla="*/ 0 h 183"/>
                    <a:gd name="T2" fmla="*/ 0 w 229"/>
                    <a:gd name="T3" fmla="*/ 70 h 183"/>
                    <a:gd name="T4" fmla="*/ 42 w 229"/>
                    <a:gd name="T5" fmla="*/ 183 h 183"/>
                    <a:gd name="T6" fmla="*/ 229 w 229"/>
                    <a:gd name="T7" fmla="*/ 121 h 183"/>
                    <a:gd name="T8" fmla="*/ 184 w 229"/>
                    <a:gd name="T9" fmla="*/ 0 h 183"/>
                  </a:gdLst>
                  <a:ahLst/>
                  <a:cxnLst>
                    <a:cxn ang="0">
                      <a:pos x="T0" y="T1"/>
                    </a:cxn>
                    <a:cxn ang="0">
                      <a:pos x="T2" y="T3"/>
                    </a:cxn>
                    <a:cxn ang="0">
                      <a:pos x="T4" y="T5"/>
                    </a:cxn>
                    <a:cxn ang="0">
                      <a:pos x="T6" y="T7"/>
                    </a:cxn>
                    <a:cxn ang="0">
                      <a:pos x="T8" y="T9"/>
                    </a:cxn>
                  </a:cxnLst>
                  <a:rect l="0" t="0" r="r" b="b"/>
                  <a:pathLst>
                    <a:path w="229" h="183">
                      <a:moveTo>
                        <a:pt x="184" y="0"/>
                      </a:moveTo>
                      <a:lnTo>
                        <a:pt x="0" y="70"/>
                      </a:lnTo>
                      <a:lnTo>
                        <a:pt x="42" y="183"/>
                      </a:lnTo>
                      <a:lnTo>
                        <a:pt x="229" y="121"/>
                      </a:lnTo>
                      <a:lnTo>
                        <a:pt x="184" y="0"/>
                      </a:lnTo>
                    </a:path>
                  </a:pathLst>
                </a:cu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sp>
              <p:nvSpPr>
                <p:cNvPr id="39" name="Oval 24">
                  <a:extLst>
                    <a:ext uri="{FF2B5EF4-FFF2-40B4-BE49-F238E27FC236}">
                      <a16:creationId xmlns:a16="http://schemas.microsoft.com/office/drawing/2014/main" id="{70A48737-3EF6-A186-1958-F29D9879E4F9}"/>
                    </a:ext>
                  </a:extLst>
                </p:cNvPr>
                <p:cNvSpPr>
                  <a:spLocks noChangeArrowheads="1"/>
                </p:cNvSpPr>
                <p:nvPr/>
              </p:nvSpPr>
              <p:spPr bwMode="auto">
                <a:xfrm>
                  <a:off x="7819752" y="6124576"/>
                  <a:ext cx="58738" cy="60325"/>
                </a:xfrm>
                <a:prstGeom prst="ellipse">
                  <a:avLst/>
                </a:prstGeom>
                <a:solidFill>
                  <a:srgbClr val="1A1A1A"/>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latin typeface="+mj-lt"/>
                  </a:endParaRPr>
                </a:p>
              </p:txBody>
            </p:sp>
          </p:grpSp>
        </p:grpSp>
      </p:grpSp>
      <p:grpSp>
        <p:nvGrpSpPr>
          <p:cNvPr id="54" name="Group 53">
            <a:extLst>
              <a:ext uri="{FF2B5EF4-FFF2-40B4-BE49-F238E27FC236}">
                <a16:creationId xmlns:a16="http://schemas.microsoft.com/office/drawing/2014/main" id="{E25D0BC8-D23D-05B6-3A3D-01EBCEC23CBD}"/>
              </a:ext>
            </a:extLst>
          </p:cNvPr>
          <p:cNvGrpSpPr/>
          <p:nvPr/>
        </p:nvGrpSpPr>
        <p:grpSpPr>
          <a:xfrm>
            <a:off x="4755951" y="417427"/>
            <a:ext cx="3007468" cy="1464657"/>
            <a:chOff x="5114640" y="1507355"/>
            <a:chExt cx="2068287" cy="1007270"/>
          </a:xfrm>
        </p:grpSpPr>
        <p:sp>
          <p:nvSpPr>
            <p:cNvPr id="55" name="TextBox 54">
              <a:extLst>
                <a:ext uri="{FF2B5EF4-FFF2-40B4-BE49-F238E27FC236}">
                  <a16:creationId xmlns:a16="http://schemas.microsoft.com/office/drawing/2014/main" id="{99E25162-398E-59B9-DCAC-FF66EC533F05}"/>
                </a:ext>
              </a:extLst>
            </p:cNvPr>
            <p:cNvSpPr txBox="1"/>
            <p:nvPr/>
          </p:nvSpPr>
          <p:spPr>
            <a:xfrm>
              <a:off x="5114640" y="1507355"/>
              <a:ext cx="2068287" cy="317495"/>
            </a:xfrm>
            <a:prstGeom prst="rect">
              <a:avLst/>
            </a:prstGeom>
            <a:noFill/>
          </p:spPr>
          <p:txBody>
            <a:bodyPr wrap="square" rtlCol="0">
              <a:spAutoFit/>
            </a:bodyPr>
            <a:lstStyle/>
            <a:p>
              <a:r>
                <a:rPr lang="en-US" sz="2400" b="1">
                  <a:solidFill>
                    <a:schemeClr val="tx1">
                      <a:lumMod val="65000"/>
                      <a:lumOff val="35000"/>
                    </a:schemeClr>
                  </a:solidFill>
                  <a:latin typeface="Open Sans" pitchFamily="2" charset="0"/>
                  <a:ea typeface="Open Sans" pitchFamily="2" charset="0"/>
                  <a:cs typeface="Open Sans" pitchFamily="2" charset="0"/>
                </a:rPr>
                <a:t>GLOBAL</a:t>
              </a:r>
              <a:r>
                <a:rPr lang="en-US" sz="2400">
                  <a:solidFill>
                    <a:schemeClr val="tx1">
                      <a:lumMod val="65000"/>
                      <a:lumOff val="35000"/>
                    </a:schemeClr>
                  </a:solidFill>
                  <a:latin typeface="Open Sans" pitchFamily="2" charset="0"/>
                  <a:ea typeface="Open Sans" pitchFamily="2" charset="0"/>
                  <a:cs typeface="Open Sans" pitchFamily="2" charset="0"/>
                </a:rPr>
                <a:t> Presence</a:t>
              </a:r>
              <a:endParaRPr lang="en-US" sz="2000">
                <a:solidFill>
                  <a:schemeClr val="tx1">
                    <a:lumMod val="65000"/>
                    <a:lumOff val="35000"/>
                  </a:schemeClr>
                </a:solidFill>
                <a:latin typeface="Open Sans" pitchFamily="2" charset="0"/>
                <a:ea typeface="Open Sans" pitchFamily="2" charset="0"/>
                <a:cs typeface="Open Sans" pitchFamily="2" charset="0"/>
              </a:endParaRPr>
            </a:p>
          </p:txBody>
        </p:sp>
        <p:cxnSp>
          <p:nvCxnSpPr>
            <p:cNvPr id="56" name="Straight Arrow Connector 55">
              <a:extLst>
                <a:ext uri="{FF2B5EF4-FFF2-40B4-BE49-F238E27FC236}">
                  <a16:creationId xmlns:a16="http://schemas.microsoft.com/office/drawing/2014/main" id="{7E52AF3A-E505-58E2-21AB-88D276ACCAB9}"/>
                </a:ext>
              </a:extLst>
            </p:cNvPr>
            <p:cNvCxnSpPr>
              <a:cxnSpLocks/>
              <a:stCxn id="58" idx="2"/>
            </p:cNvCxnSpPr>
            <p:nvPr/>
          </p:nvCxnSpPr>
          <p:spPr>
            <a:xfrm flipV="1">
              <a:off x="6037724" y="1809250"/>
              <a:ext cx="9689" cy="637870"/>
            </a:xfrm>
            <a:prstGeom prst="straightConnector1">
              <a:avLst/>
            </a:prstGeom>
            <a:ln w="19050">
              <a:solidFill>
                <a:schemeClr val="bg1">
                  <a:lumMod val="85000"/>
                </a:schemeClr>
              </a:solidFill>
              <a:prstDash val="dash"/>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57" name="Freeform: Shape 56">
              <a:extLst>
                <a:ext uri="{FF2B5EF4-FFF2-40B4-BE49-F238E27FC236}">
                  <a16:creationId xmlns:a16="http://schemas.microsoft.com/office/drawing/2014/main" id="{573FC85C-10A7-D8C7-CED3-97036F228020}"/>
                </a:ext>
              </a:extLst>
            </p:cNvPr>
            <p:cNvSpPr/>
            <p:nvPr/>
          </p:nvSpPr>
          <p:spPr>
            <a:xfrm rot="5400000">
              <a:off x="5776790" y="1973385"/>
              <a:ext cx="509822" cy="572658"/>
            </a:xfrm>
            <a:custGeom>
              <a:avLst/>
              <a:gdLst>
                <a:gd name="connsiteX0" fmla="*/ 1263423 w 2526846"/>
                <a:gd name="connsiteY0" fmla="*/ 0 h 2838291"/>
                <a:gd name="connsiteX1" fmla="*/ 1396808 w 2526846"/>
                <a:gd name="connsiteY1" fmla="*/ 31204 h 2838291"/>
                <a:gd name="connsiteX2" fmla="*/ 2361449 w 2526846"/>
                <a:gd name="connsiteY2" fmla="*/ 513410 h 2838291"/>
                <a:gd name="connsiteX3" fmla="*/ 2526846 w 2526846"/>
                <a:gd name="connsiteY3" fmla="*/ 781183 h 2838291"/>
                <a:gd name="connsiteX4" fmla="*/ 2526846 w 2526846"/>
                <a:gd name="connsiteY4" fmla="*/ 2057108 h 2838291"/>
                <a:gd name="connsiteX5" fmla="*/ 2361449 w 2526846"/>
                <a:gd name="connsiteY5" fmla="*/ 2324881 h 2838291"/>
                <a:gd name="connsiteX6" fmla="*/ 1396808 w 2526846"/>
                <a:gd name="connsiteY6" fmla="*/ 2807087 h 2838291"/>
                <a:gd name="connsiteX7" fmla="*/ 1130038 w 2526846"/>
                <a:gd name="connsiteY7" fmla="*/ 2807087 h 2838291"/>
                <a:gd name="connsiteX8" fmla="*/ 165398 w 2526846"/>
                <a:gd name="connsiteY8" fmla="*/ 2324881 h 2838291"/>
                <a:gd name="connsiteX9" fmla="*/ 0 w 2526846"/>
                <a:gd name="connsiteY9" fmla="*/ 2057108 h 2838291"/>
                <a:gd name="connsiteX10" fmla="*/ 0 w 2526846"/>
                <a:gd name="connsiteY10" fmla="*/ 781183 h 2838291"/>
                <a:gd name="connsiteX11" fmla="*/ 165398 w 2526846"/>
                <a:gd name="connsiteY11" fmla="*/ 513410 h 2838291"/>
                <a:gd name="connsiteX12" fmla="*/ 1130038 w 2526846"/>
                <a:gd name="connsiteY12" fmla="*/ 31204 h 2838291"/>
                <a:gd name="connsiteX13" fmla="*/ 1263423 w 2526846"/>
                <a:gd name="connsiteY13" fmla="*/ 0 h 2838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26846" h="2838291">
                  <a:moveTo>
                    <a:pt x="1263423" y="0"/>
                  </a:moveTo>
                  <a:cubicBezTo>
                    <a:pt x="1309041" y="0"/>
                    <a:pt x="1354659" y="10401"/>
                    <a:pt x="1396808" y="31204"/>
                  </a:cubicBezTo>
                  <a:cubicBezTo>
                    <a:pt x="1396808" y="31204"/>
                    <a:pt x="1396808" y="31204"/>
                    <a:pt x="2361449" y="513410"/>
                  </a:cubicBezTo>
                  <a:cubicBezTo>
                    <a:pt x="2462821" y="564618"/>
                    <a:pt x="2526846" y="668100"/>
                    <a:pt x="2526846" y="781183"/>
                  </a:cubicBezTo>
                  <a:cubicBezTo>
                    <a:pt x="2526846" y="781183"/>
                    <a:pt x="2526846" y="781183"/>
                    <a:pt x="2526846" y="2057108"/>
                  </a:cubicBezTo>
                  <a:cubicBezTo>
                    <a:pt x="2526846" y="2170191"/>
                    <a:pt x="2462821" y="2273674"/>
                    <a:pt x="2361449" y="2324881"/>
                  </a:cubicBezTo>
                  <a:cubicBezTo>
                    <a:pt x="2361449" y="2324881"/>
                    <a:pt x="2361449" y="2324881"/>
                    <a:pt x="1396808" y="2807087"/>
                  </a:cubicBezTo>
                  <a:cubicBezTo>
                    <a:pt x="1312509" y="2848693"/>
                    <a:pt x="1214337" y="2848693"/>
                    <a:pt x="1130038" y="2807087"/>
                  </a:cubicBezTo>
                  <a:cubicBezTo>
                    <a:pt x="1130038" y="2807087"/>
                    <a:pt x="1130038" y="2807087"/>
                    <a:pt x="165398" y="2324881"/>
                  </a:cubicBezTo>
                  <a:cubicBezTo>
                    <a:pt x="64025" y="2273674"/>
                    <a:pt x="0" y="2170191"/>
                    <a:pt x="0" y="2057108"/>
                  </a:cubicBezTo>
                  <a:cubicBezTo>
                    <a:pt x="0" y="2057108"/>
                    <a:pt x="0" y="2057108"/>
                    <a:pt x="0" y="781183"/>
                  </a:cubicBezTo>
                  <a:cubicBezTo>
                    <a:pt x="0" y="668100"/>
                    <a:pt x="64025" y="564618"/>
                    <a:pt x="165398" y="513410"/>
                  </a:cubicBezTo>
                  <a:cubicBezTo>
                    <a:pt x="165398" y="513410"/>
                    <a:pt x="165398" y="513410"/>
                    <a:pt x="1130038" y="31204"/>
                  </a:cubicBezTo>
                  <a:cubicBezTo>
                    <a:pt x="1172188" y="10401"/>
                    <a:pt x="1217806" y="0"/>
                    <a:pt x="1263423" y="0"/>
                  </a:cubicBezTo>
                  <a:close/>
                </a:path>
              </a:pathLst>
            </a:custGeom>
            <a:solidFill>
              <a:srgbClr val="FFC000"/>
            </a:solidFill>
            <a:ln>
              <a:noFill/>
            </a:ln>
            <a:effectLst>
              <a:outerShdw blurRad="114300" dist="38100" dir="5400000" sx="95000" sy="95000" algn="t" rotWithShape="0">
                <a:schemeClr val="accent1">
                  <a:alpha val="2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tx1">
                    <a:lumMod val="65000"/>
                    <a:lumOff val="35000"/>
                  </a:schemeClr>
                </a:solidFill>
                <a:latin typeface="+mj-lt"/>
              </a:endParaRPr>
            </a:p>
          </p:txBody>
        </p:sp>
        <p:pic>
          <p:nvPicPr>
            <p:cNvPr id="58" name="Graphic 57" descr="Earth globe Africa and Europe">
              <a:extLst>
                <a:ext uri="{FF2B5EF4-FFF2-40B4-BE49-F238E27FC236}">
                  <a16:creationId xmlns:a16="http://schemas.microsoft.com/office/drawing/2014/main" id="{3B675E4C-1EF2-82AB-6DF9-8C4C12506682}"/>
                </a:ext>
              </a:extLst>
            </p:cNvPr>
            <p:cNvPicPr>
              <a:picLocks noChangeAspect="1"/>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5861546" y="2094764"/>
              <a:ext cx="352356" cy="352356"/>
            </a:xfrm>
            <a:prstGeom prst="rect">
              <a:avLst/>
            </a:prstGeom>
          </p:spPr>
        </p:pic>
      </p:grpSp>
      <p:grpSp>
        <p:nvGrpSpPr>
          <p:cNvPr id="59" name="Group 58">
            <a:extLst>
              <a:ext uri="{FF2B5EF4-FFF2-40B4-BE49-F238E27FC236}">
                <a16:creationId xmlns:a16="http://schemas.microsoft.com/office/drawing/2014/main" id="{EB17ED0F-1805-3B7F-3B5B-B59BE5250E14}"/>
              </a:ext>
            </a:extLst>
          </p:cNvPr>
          <p:cNvGrpSpPr/>
          <p:nvPr/>
        </p:nvGrpSpPr>
        <p:grpSpPr>
          <a:xfrm>
            <a:off x="7763419" y="3722625"/>
            <a:ext cx="4097610" cy="954228"/>
            <a:chOff x="7216916" y="4035751"/>
            <a:chExt cx="2817999" cy="656240"/>
          </a:xfrm>
        </p:grpSpPr>
        <p:sp>
          <p:nvSpPr>
            <p:cNvPr id="60" name="TextBox 59">
              <a:extLst>
                <a:ext uri="{FF2B5EF4-FFF2-40B4-BE49-F238E27FC236}">
                  <a16:creationId xmlns:a16="http://schemas.microsoft.com/office/drawing/2014/main" id="{E4EBFD0D-8D09-7638-0048-2C79476A6FF7}"/>
                </a:ext>
              </a:extLst>
            </p:cNvPr>
            <p:cNvSpPr txBox="1"/>
            <p:nvPr/>
          </p:nvSpPr>
          <p:spPr>
            <a:xfrm>
              <a:off x="8226125" y="4152806"/>
              <a:ext cx="1808790" cy="317495"/>
            </a:xfrm>
            <a:prstGeom prst="rect">
              <a:avLst/>
            </a:prstGeom>
            <a:noFill/>
          </p:spPr>
          <p:txBody>
            <a:bodyPr wrap="square" lIns="91440" tIns="45720" rIns="91440" bIns="45720" rtlCol="0" anchor="t">
              <a:spAutoFit/>
            </a:bodyPr>
            <a:lstStyle/>
            <a:p>
              <a:r>
                <a:rPr lang="en-US" sz="2400" b="1">
                  <a:solidFill>
                    <a:schemeClr val="tx1">
                      <a:lumMod val="65000"/>
                      <a:lumOff val="35000"/>
                    </a:schemeClr>
                  </a:solidFill>
                  <a:latin typeface="Open Sans" pitchFamily="2" charset="0"/>
                  <a:ea typeface="Open Sans" pitchFamily="2" charset="0"/>
                  <a:cs typeface="Open Sans" pitchFamily="2" charset="0"/>
                </a:rPr>
                <a:t>CUTTING-EDGE</a:t>
              </a:r>
            </a:p>
          </p:txBody>
        </p:sp>
        <p:sp>
          <p:nvSpPr>
            <p:cNvPr id="61" name="TextBox 60">
              <a:extLst>
                <a:ext uri="{FF2B5EF4-FFF2-40B4-BE49-F238E27FC236}">
                  <a16:creationId xmlns:a16="http://schemas.microsoft.com/office/drawing/2014/main" id="{88F57DA5-8D60-293B-4B28-A82A2A9D19EE}"/>
                </a:ext>
              </a:extLst>
            </p:cNvPr>
            <p:cNvSpPr txBox="1"/>
            <p:nvPr/>
          </p:nvSpPr>
          <p:spPr>
            <a:xfrm>
              <a:off x="8242415" y="4385079"/>
              <a:ext cx="1219895" cy="306912"/>
            </a:xfrm>
            <a:prstGeom prst="rect">
              <a:avLst/>
            </a:prstGeom>
            <a:noFill/>
          </p:spPr>
          <p:txBody>
            <a:bodyPr wrap="square" lIns="91440" tIns="45720" rIns="91440" bIns="45720" rtlCol="0" anchor="t">
              <a:spAutoFit/>
            </a:bodyPr>
            <a:lstStyle/>
            <a:p>
              <a:pPr>
                <a:lnSpc>
                  <a:spcPct val="120000"/>
                </a:lnSpc>
              </a:pPr>
              <a:r>
                <a:rPr lang="en-US" sz="2000">
                  <a:latin typeface="Open Sans" pitchFamily="2" charset="0"/>
                  <a:ea typeface="Open Sans" pitchFamily="2" charset="0"/>
                  <a:cs typeface="Open Sans" pitchFamily="2" charset="0"/>
                </a:rPr>
                <a:t>Technology</a:t>
              </a:r>
              <a:endParaRPr lang="en-US" sz="2000" b="1">
                <a:highlight>
                  <a:srgbClr val="FFFF00"/>
                </a:highlight>
                <a:latin typeface="Open Sans" pitchFamily="2" charset="0"/>
                <a:ea typeface="Open Sans" pitchFamily="2" charset="0"/>
                <a:cs typeface="Open Sans" pitchFamily="2" charset="0"/>
              </a:endParaRPr>
            </a:p>
          </p:txBody>
        </p:sp>
        <p:cxnSp>
          <p:nvCxnSpPr>
            <p:cNvPr id="62" name="Straight Arrow Connector 61">
              <a:extLst>
                <a:ext uri="{FF2B5EF4-FFF2-40B4-BE49-F238E27FC236}">
                  <a16:creationId xmlns:a16="http://schemas.microsoft.com/office/drawing/2014/main" id="{88A6EBDC-5FBD-2D27-1732-0836AA0BDB5D}"/>
                </a:ext>
              </a:extLst>
            </p:cNvPr>
            <p:cNvCxnSpPr>
              <a:cxnSpLocks/>
            </p:cNvCxnSpPr>
            <p:nvPr/>
          </p:nvCxnSpPr>
          <p:spPr>
            <a:xfrm>
              <a:off x="7726738" y="4322080"/>
              <a:ext cx="499387" cy="0"/>
            </a:xfrm>
            <a:prstGeom prst="straightConnector1">
              <a:avLst/>
            </a:prstGeom>
            <a:ln w="19050">
              <a:solidFill>
                <a:schemeClr val="bg1">
                  <a:lumMod val="85000"/>
                </a:schemeClr>
              </a:solidFill>
              <a:prstDash val="dash"/>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63" name="Freeform: Shape 62">
              <a:extLst>
                <a:ext uri="{FF2B5EF4-FFF2-40B4-BE49-F238E27FC236}">
                  <a16:creationId xmlns:a16="http://schemas.microsoft.com/office/drawing/2014/main" id="{AEEE6C3E-6554-6247-C667-38D2DD230BED}"/>
                </a:ext>
              </a:extLst>
            </p:cNvPr>
            <p:cNvSpPr/>
            <p:nvPr/>
          </p:nvSpPr>
          <p:spPr>
            <a:xfrm>
              <a:off x="7216916" y="4035751"/>
              <a:ext cx="509822" cy="572658"/>
            </a:xfrm>
            <a:custGeom>
              <a:avLst/>
              <a:gdLst>
                <a:gd name="connsiteX0" fmla="*/ 1263423 w 2526846"/>
                <a:gd name="connsiteY0" fmla="*/ 0 h 2838291"/>
                <a:gd name="connsiteX1" fmla="*/ 1396808 w 2526846"/>
                <a:gd name="connsiteY1" fmla="*/ 31204 h 2838291"/>
                <a:gd name="connsiteX2" fmla="*/ 2361449 w 2526846"/>
                <a:gd name="connsiteY2" fmla="*/ 513410 h 2838291"/>
                <a:gd name="connsiteX3" fmla="*/ 2526846 w 2526846"/>
                <a:gd name="connsiteY3" fmla="*/ 781183 h 2838291"/>
                <a:gd name="connsiteX4" fmla="*/ 2526846 w 2526846"/>
                <a:gd name="connsiteY4" fmla="*/ 2057108 h 2838291"/>
                <a:gd name="connsiteX5" fmla="*/ 2361449 w 2526846"/>
                <a:gd name="connsiteY5" fmla="*/ 2324881 h 2838291"/>
                <a:gd name="connsiteX6" fmla="*/ 1396808 w 2526846"/>
                <a:gd name="connsiteY6" fmla="*/ 2807087 h 2838291"/>
                <a:gd name="connsiteX7" fmla="*/ 1130038 w 2526846"/>
                <a:gd name="connsiteY7" fmla="*/ 2807087 h 2838291"/>
                <a:gd name="connsiteX8" fmla="*/ 165398 w 2526846"/>
                <a:gd name="connsiteY8" fmla="*/ 2324881 h 2838291"/>
                <a:gd name="connsiteX9" fmla="*/ 0 w 2526846"/>
                <a:gd name="connsiteY9" fmla="*/ 2057108 h 2838291"/>
                <a:gd name="connsiteX10" fmla="*/ 0 w 2526846"/>
                <a:gd name="connsiteY10" fmla="*/ 781183 h 2838291"/>
                <a:gd name="connsiteX11" fmla="*/ 165398 w 2526846"/>
                <a:gd name="connsiteY11" fmla="*/ 513410 h 2838291"/>
                <a:gd name="connsiteX12" fmla="*/ 1130038 w 2526846"/>
                <a:gd name="connsiteY12" fmla="*/ 31204 h 2838291"/>
                <a:gd name="connsiteX13" fmla="*/ 1263423 w 2526846"/>
                <a:gd name="connsiteY13" fmla="*/ 0 h 2838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26846" h="2838291">
                  <a:moveTo>
                    <a:pt x="1263423" y="0"/>
                  </a:moveTo>
                  <a:cubicBezTo>
                    <a:pt x="1309041" y="0"/>
                    <a:pt x="1354659" y="10401"/>
                    <a:pt x="1396808" y="31204"/>
                  </a:cubicBezTo>
                  <a:cubicBezTo>
                    <a:pt x="1396808" y="31204"/>
                    <a:pt x="1396808" y="31204"/>
                    <a:pt x="2361449" y="513410"/>
                  </a:cubicBezTo>
                  <a:cubicBezTo>
                    <a:pt x="2462821" y="564618"/>
                    <a:pt x="2526846" y="668100"/>
                    <a:pt x="2526846" y="781183"/>
                  </a:cubicBezTo>
                  <a:cubicBezTo>
                    <a:pt x="2526846" y="781183"/>
                    <a:pt x="2526846" y="781183"/>
                    <a:pt x="2526846" y="2057108"/>
                  </a:cubicBezTo>
                  <a:cubicBezTo>
                    <a:pt x="2526846" y="2170191"/>
                    <a:pt x="2462821" y="2273674"/>
                    <a:pt x="2361449" y="2324881"/>
                  </a:cubicBezTo>
                  <a:cubicBezTo>
                    <a:pt x="2361449" y="2324881"/>
                    <a:pt x="2361449" y="2324881"/>
                    <a:pt x="1396808" y="2807087"/>
                  </a:cubicBezTo>
                  <a:cubicBezTo>
                    <a:pt x="1312509" y="2848693"/>
                    <a:pt x="1214337" y="2848693"/>
                    <a:pt x="1130038" y="2807087"/>
                  </a:cubicBezTo>
                  <a:cubicBezTo>
                    <a:pt x="1130038" y="2807087"/>
                    <a:pt x="1130038" y="2807087"/>
                    <a:pt x="165398" y="2324881"/>
                  </a:cubicBezTo>
                  <a:cubicBezTo>
                    <a:pt x="64025" y="2273674"/>
                    <a:pt x="0" y="2170191"/>
                    <a:pt x="0" y="2057108"/>
                  </a:cubicBezTo>
                  <a:cubicBezTo>
                    <a:pt x="0" y="2057108"/>
                    <a:pt x="0" y="2057108"/>
                    <a:pt x="0" y="781183"/>
                  </a:cubicBezTo>
                  <a:cubicBezTo>
                    <a:pt x="0" y="668100"/>
                    <a:pt x="64025" y="564618"/>
                    <a:pt x="165398" y="513410"/>
                  </a:cubicBezTo>
                  <a:cubicBezTo>
                    <a:pt x="165398" y="513410"/>
                    <a:pt x="165398" y="513410"/>
                    <a:pt x="1130038" y="31204"/>
                  </a:cubicBezTo>
                  <a:cubicBezTo>
                    <a:pt x="1172188" y="10401"/>
                    <a:pt x="1217806" y="0"/>
                    <a:pt x="1263423" y="0"/>
                  </a:cubicBezTo>
                  <a:close/>
                </a:path>
              </a:pathLst>
            </a:custGeom>
            <a:solidFill>
              <a:srgbClr val="FFC000"/>
            </a:solidFill>
            <a:ln>
              <a:noFill/>
            </a:ln>
            <a:effectLst>
              <a:outerShdw blurRad="114300" dist="38100" dir="5400000" sx="95000" sy="95000" algn="t" rotWithShape="0">
                <a:schemeClr val="accent1">
                  <a:alpha val="2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tx1">
                    <a:lumMod val="65000"/>
                    <a:lumOff val="35000"/>
                  </a:schemeClr>
                </a:solidFill>
                <a:latin typeface="+mj-lt"/>
              </a:endParaRPr>
            </a:p>
          </p:txBody>
        </p:sp>
        <p:pic>
          <p:nvPicPr>
            <p:cNvPr id="64" name="Graphic 63" descr="Customer review">
              <a:extLst>
                <a:ext uri="{FF2B5EF4-FFF2-40B4-BE49-F238E27FC236}">
                  <a16:creationId xmlns:a16="http://schemas.microsoft.com/office/drawing/2014/main" id="{85E6C977-B093-091E-1097-D27CA9B051BA}"/>
                </a:ext>
              </a:extLst>
            </p:cNvPr>
            <p:cNvPicPr>
              <a:picLocks noChangeAspect="1"/>
            </p:cNvPicPr>
            <p:nvPr/>
          </p:nvPicPr>
          <p:blipFill>
            <a:blip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p:blipFill>
          <p:spPr>
            <a:xfrm>
              <a:off x="7314811" y="4158528"/>
              <a:ext cx="321442" cy="321442"/>
            </a:xfrm>
            <a:prstGeom prst="rect">
              <a:avLst/>
            </a:prstGeom>
          </p:spPr>
        </p:pic>
      </p:grpSp>
      <p:grpSp>
        <p:nvGrpSpPr>
          <p:cNvPr id="65" name="Group 64">
            <a:extLst>
              <a:ext uri="{FF2B5EF4-FFF2-40B4-BE49-F238E27FC236}">
                <a16:creationId xmlns:a16="http://schemas.microsoft.com/office/drawing/2014/main" id="{079228B0-3832-8645-5A75-ABEC9D838ACE}"/>
              </a:ext>
            </a:extLst>
          </p:cNvPr>
          <p:cNvGrpSpPr/>
          <p:nvPr/>
        </p:nvGrpSpPr>
        <p:grpSpPr>
          <a:xfrm>
            <a:off x="1262834" y="2012135"/>
            <a:ext cx="3481658" cy="1382121"/>
            <a:chOff x="2563669" y="4035751"/>
            <a:chExt cx="2394398" cy="950509"/>
          </a:xfrm>
        </p:grpSpPr>
        <p:sp>
          <p:nvSpPr>
            <p:cNvPr id="66" name="TextBox 65">
              <a:extLst>
                <a:ext uri="{FF2B5EF4-FFF2-40B4-BE49-F238E27FC236}">
                  <a16:creationId xmlns:a16="http://schemas.microsoft.com/office/drawing/2014/main" id="{75D4B15C-2E79-C910-ED80-4F50B3E4E0A3}"/>
                </a:ext>
              </a:extLst>
            </p:cNvPr>
            <p:cNvSpPr txBox="1"/>
            <p:nvPr/>
          </p:nvSpPr>
          <p:spPr>
            <a:xfrm>
              <a:off x="2563669" y="4115118"/>
              <a:ext cx="1367476" cy="317495"/>
            </a:xfrm>
            <a:prstGeom prst="rect">
              <a:avLst/>
            </a:prstGeom>
            <a:noFill/>
          </p:spPr>
          <p:txBody>
            <a:bodyPr wrap="square" rtlCol="0">
              <a:spAutoFit/>
            </a:bodyPr>
            <a:lstStyle/>
            <a:p>
              <a:pPr algn="r"/>
              <a:r>
                <a:rPr lang="en-US" sz="2400" b="1">
                  <a:solidFill>
                    <a:schemeClr val="tx1">
                      <a:lumMod val="65000"/>
                      <a:lumOff val="35000"/>
                    </a:schemeClr>
                  </a:solidFill>
                  <a:latin typeface="Open Sans" pitchFamily="2" charset="0"/>
                  <a:ea typeface="Open Sans" pitchFamily="2" charset="0"/>
                  <a:cs typeface="Open Sans" pitchFamily="2" charset="0"/>
                </a:rPr>
                <a:t>ONE ROOF </a:t>
              </a:r>
            </a:p>
          </p:txBody>
        </p:sp>
        <p:sp>
          <p:nvSpPr>
            <p:cNvPr id="67" name="TextBox 66">
              <a:extLst>
                <a:ext uri="{FF2B5EF4-FFF2-40B4-BE49-F238E27FC236}">
                  <a16:creationId xmlns:a16="http://schemas.microsoft.com/office/drawing/2014/main" id="{DED01688-66D8-62AE-5D6E-985A9FAB0D17}"/>
                </a:ext>
              </a:extLst>
            </p:cNvPr>
            <p:cNvSpPr txBox="1"/>
            <p:nvPr/>
          </p:nvSpPr>
          <p:spPr>
            <a:xfrm>
              <a:off x="2739515" y="4414769"/>
              <a:ext cx="1628474" cy="571491"/>
            </a:xfrm>
            <a:prstGeom prst="rect">
              <a:avLst/>
            </a:prstGeom>
            <a:noFill/>
          </p:spPr>
          <p:txBody>
            <a:bodyPr wrap="square" lIns="91440" tIns="45720" rIns="91440" bIns="45720" rtlCol="0" anchor="t">
              <a:spAutoFit/>
            </a:bodyPr>
            <a:lstStyle/>
            <a:p>
              <a:pPr algn="just"/>
              <a:r>
                <a:rPr lang="en-GB" sz="1600">
                  <a:latin typeface="Open Sans" panose="020B0606030504020204" pitchFamily="34" charset="0"/>
                  <a:ea typeface="Open Sans" panose="020B0606030504020204" pitchFamily="34" charset="0"/>
                  <a:cs typeface="Open Sans" panose="020B0606030504020204" pitchFamily="34" charset="0"/>
                </a:rPr>
                <a:t>From Infrastructure to Software Development &amp; Support Services</a:t>
              </a:r>
              <a:endParaRPr lang="en-US" sz="1600" i="1">
                <a:solidFill>
                  <a:srgbClr val="374151"/>
                </a:solidFill>
                <a:highlight>
                  <a:srgbClr val="FFFF00"/>
                </a:highlight>
                <a:latin typeface="Open Sans" panose="020B0606030504020204" pitchFamily="34" charset="0"/>
                <a:ea typeface="Open Sans" panose="020B0606030504020204" pitchFamily="34" charset="0"/>
                <a:cs typeface="Open Sans" panose="020B0606030504020204" pitchFamily="34" charset="0"/>
              </a:endParaRPr>
            </a:p>
          </p:txBody>
        </p:sp>
        <p:cxnSp>
          <p:nvCxnSpPr>
            <p:cNvPr id="68" name="Straight Arrow Connector 67">
              <a:extLst>
                <a:ext uri="{FF2B5EF4-FFF2-40B4-BE49-F238E27FC236}">
                  <a16:creationId xmlns:a16="http://schemas.microsoft.com/office/drawing/2014/main" id="{91440A5E-1CE2-6BBE-18FF-9D6049116D11}"/>
                </a:ext>
              </a:extLst>
            </p:cNvPr>
            <p:cNvCxnSpPr>
              <a:cxnSpLocks/>
            </p:cNvCxnSpPr>
            <p:nvPr/>
          </p:nvCxnSpPr>
          <p:spPr>
            <a:xfrm flipH="1">
              <a:off x="3948858" y="4322080"/>
              <a:ext cx="499387" cy="0"/>
            </a:xfrm>
            <a:prstGeom prst="straightConnector1">
              <a:avLst/>
            </a:prstGeom>
            <a:ln w="19050">
              <a:solidFill>
                <a:schemeClr val="bg1">
                  <a:lumMod val="85000"/>
                </a:schemeClr>
              </a:solidFill>
              <a:prstDash val="dash"/>
              <a:headEnd type="none" w="sm" len="sm"/>
              <a:tailEnd type="oval" w="sm" len="sm"/>
            </a:ln>
          </p:spPr>
          <p:style>
            <a:lnRef idx="1">
              <a:schemeClr val="accent1"/>
            </a:lnRef>
            <a:fillRef idx="0">
              <a:schemeClr val="accent1"/>
            </a:fillRef>
            <a:effectRef idx="0">
              <a:schemeClr val="accent1"/>
            </a:effectRef>
            <a:fontRef idx="minor">
              <a:schemeClr val="tx1"/>
            </a:fontRef>
          </p:style>
        </p:cxnSp>
        <p:sp>
          <p:nvSpPr>
            <p:cNvPr id="69" name="Freeform: Shape 68">
              <a:extLst>
                <a:ext uri="{FF2B5EF4-FFF2-40B4-BE49-F238E27FC236}">
                  <a16:creationId xmlns:a16="http://schemas.microsoft.com/office/drawing/2014/main" id="{004FA4B5-10B8-D866-0E79-436B69E73674}"/>
                </a:ext>
              </a:extLst>
            </p:cNvPr>
            <p:cNvSpPr/>
            <p:nvPr/>
          </p:nvSpPr>
          <p:spPr>
            <a:xfrm>
              <a:off x="4448245" y="4035751"/>
              <a:ext cx="509822" cy="572658"/>
            </a:xfrm>
            <a:custGeom>
              <a:avLst/>
              <a:gdLst>
                <a:gd name="connsiteX0" fmla="*/ 1263423 w 2526846"/>
                <a:gd name="connsiteY0" fmla="*/ 0 h 2838291"/>
                <a:gd name="connsiteX1" fmla="*/ 1396808 w 2526846"/>
                <a:gd name="connsiteY1" fmla="*/ 31204 h 2838291"/>
                <a:gd name="connsiteX2" fmla="*/ 2361449 w 2526846"/>
                <a:gd name="connsiteY2" fmla="*/ 513410 h 2838291"/>
                <a:gd name="connsiteX3" fmla="*/ 2526846 w 2526846"/>
                <a:gd name="connsiteY3" fmla="*/ 781183 h 2838291"/>
                <a:gd name="connsiteX4" fmla="*/ 2526846 w 2526846"/>
                <a:gd name="connsiteY4" fmla="*/ 2057108 h 2838291"/>
                <a:gd name="connsiteX5" fmla="*/ 2361449 w 2526846"/>
                <a:gd name="connsiteY5" fmla="*/ 2324881 h 2838291"/>
                <a:gd name="connsiteX6" fmla="*/ 1396808 w 2526846"/>
                <a:gd name="connsiteY6" fmla="*/ 2807087 h 2838291"/>
                <a:gd name="connsiteX7" fmla="*/ 1130038 w 2526846"/>
                <a:gd name="connsiteY7" fmla="*/ 2807087 h 2838291"/>
                <a:gd name="connsiteX8" fmla="*/ 165398 w 2526846"/>
                <a:gd name="connsiteY8" fmla="*/ 2324881 h 2838291"/>
                <a:gd name="connsiteX9" fmla="*/ 0 w 2526846"/>
                <a:gd name="connsiteY9" fmla="*/ 2057108 h 2838291"/>
                <a:gd name="connsiteX10" fmla="*/ 0 w 2526846"/>
                <a:gd name="connsiteY10" fmla="*/ 781183 h 2838291"/>
                <a:gd name="connsiteX11" fmla="*/ 165398 w 2526846"/>
                <a:gd name="connsiteY11" fmla="*/ 513410 h 2838291"/>
                <a:gd name="connsiteX12" fmla="*/ 1130038 w 2526846"/>
                <a:gd name="connsiteY12" fmla="*/ 31204 h 2838291"/>
                <a:gd name="connsiteX13" fmla="*/ 1263423 w 2526846"/>
                <a:gd name="connsiteY13" fmla="*/ 0 h 28382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526846" h="2838291">
                  <a:moveTo>
                    <a:pt x="1263423" y="0"/>
                  </a:moveTo>
                  <a:cubicBezTo>
                    <a:pt x="1309041" y="0"/>
                    <a:pt x="1354659" y="10401"/>
                    <a:pt x="1396808" y="31204"/>
                  </a:cubicBezTo>
                  <a:cubicBezTo>
                    <a:pt x="1396808" y="31204"/>
                    <a:pt x="1396808" y="31204"/>
                    <a:pt x="2361449" y="513410"/>
                  </a:cubicBezTo>
                  <a:cubicBezTo>
                    <a:pt x="2462821" y="564618"/>
                    <a:pt x="2526846" y="668100"/>
                    <a:pt x="2526846" y="781183"/>
                  </a:cubicBezTo>
                  <a:cubicBezTo>
                    <a:pt x="2526846" y="781183"/>
                    <a:pt x="2526846" y="781183"/>
                    <a:pt x="2526846" y="2057108"/>
                  </a:cubicBezTo>
                  <a:cubicBezTo>
                    <a:pt x="2526846" y="2170191"/>
                    <a:pt x="2462821" y="2273674"/>
                    <a:pt x="2361449" y="2324881"/>
                  </a:cubicBezTo>
                  <a:cubicBezTo>
                    <a:pt x="2361449" y="2324881"/>
                    <a:pt x="2361449" y="2324881"/>
                    <a:pt x="1396808" y="2807087"/>
                  </a:cubicBezTo>
                  <a:cubicBezTo>
                    <a:pt x="1312509" y="2848693"/>
                    <a:pt x="1214337" y="2848693"/>
                    <a:pt x="1130038" y="2807087"/>
                  </a:cubicBezTo>
                  <a:cubicBezTo>
                    <a:pt x="1130038" y="2807087"/>
                    <a:pt x="1130038" y="2807087"/>
                    <a:pt x="165398" y="2324881"/>
                  </a:cubicBezTo>
                  <a:cubicBezTo>
                    <a:pt x="64025" y="2273674"/>
                    <a:pt x="0" y="2170191"/>
                    <a:pt x="0" y="2057108"/>
                  </a:cubicBezTo>
                  <a:cubicBezTo>
                    <a:pt x="0" y="2057108"/>
                    <a:pt x="0" y="2057108"/>
                    <a:pt x="0" y="781183"/>
                  </a:cubicBezTo>
                  <a:cubicBezTo>
                    <a:pt x="0" y="668100"/>
                    <a:pt x="64025" y="564618"/>
                    <a:pt x="165398" y="513410"/>
                  </a:cubicBezTo>
                  <a:cubicBezTo>
                    <a:pt x="165398" y="513410"/>
                    <a:pt x="165398" y="513410"/>
                    <a:pt x="1130038" y="31204"/>
                  </a:cubicBezTo>
                  <a:cubicBezTo>
                    <a:pt x="1172188" y="10401"/>
                    <a:pt x="1217806" y="0"/>
                    <a:pt x="1263423" y="0"/>
                  </a:cubicBezTo>
                  <a:close/>
                </a:path>
              </a:pathLst>
            </a:custGeom>
            <a:solidFill>
              <a:srgbClr val="FFC000"/>
            </a:solidFill>
            <a:ln>
              <a:noFill/>
            </a:ln>
            <a:effectLst>
              <a:outerShdw blurRad="114300" dist="38100" dir="5400000" sx="95000" sy="95000" algn="t" rotWithShape="0">
                <a:schemeClr val="accent1">
                  <a:alpha val="24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tx1">
                    <a:lumMod val="65000"/>
                    <a:lumOff val="35000"/>
                  </a:schemeClr>
                </a:solidFill>
                <a:latin typeface="+mj-lt"/>
              </a:endParaRPr>
            </a:p>
          </p:txBody>
        </p:sp>
        <p:pic>
          <p:nvPicPr>
            <p:cNvPr id="70" name="Graphic 69" descr="User">
              <a:extLst>
                <a:ext uri="{FF2B5EF4-FFF2-40B4-BE49-F238E27FC236}">
                  <a16:creationId xmlns:a16="http://schemas.microsoft.com/office/drawing/2014/main" id="{04E24FF2-93FD-FC9F-24F0-FD6234A46F23}"/>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4528514" y="4116971"/>
              <a:ext cx="380252" cy="380252"/>
            </a:xfrm>
            <a:prstGeom prst="rect">
              <a:avLst/>
            </a:prstGeom>
          </p:spPr>
        </p:pic>
      </p:grpSp>
      <p:sp>
        <p:nvSpPr>
          <p:cNvPr id="71" name="TextBox 70">
            <a:extLst>
              <a:ext uri="{FF2B5EF4-FFF2-40B4-BE49-F238E27FC236}">
                <a16:creationId xmlns:a16="http://schemas.microsoft.com/office/drawing/2014/main" id="{8451A73F-42B6-D6F7-6120-38990F882A69}"/>
              </a:ext>
            </a:extLst>
          </p:cNvPr>
          <p:cNvSpPr txBox="1"/>
          <p:nvPr/>
        </p:nvSpPr>
        <p:spPr>
          <a:xfrm>
            <a:off x="4497733" y="2992257"/>
            <a:ext cx="3229100" cy="904863"/>
          </a:xfrm>
          <a:prstGeom prst="rect">
            <a:avLst/>
          </a:prstGeom>
          <a:noFill/>
        </p:spPr>
        <p:txBody>
          <a:bodyPr wrap="square" rtlCol="0">
            <a:spAutoFit/>
          </a:bodyPr>
          <a:lstStyle/>
          <a:p>
            <a:pPr algn="ctr">
              <a:lnSpc>
                <a:spcPct val="80000"/>
              </a:lnSpc>
            </a:pPr>
            <a:r>
              <a:rPr lang="en-US" sz="3200" b="1">
                <a:solidFill>
                  <a:schemeClr val="bg1"/>
                </a:solidFill>
                <a:latin typeface="Bebas Neue" panose="020B0606020202050201" pitchFamily="34" charset="0"/>
                <a:ea typeface="Open Sans Extrabold" panose="020B0906030804020204" pitchFamily="34" charset="0"/>
                <a:cs typeface="Open Sans Extrabold" panose="020B0906030804020204" pitchFamily="34" charset="0"/>
              </a:rPr>
              <a:t>Solution &amp; Service Provider</a:t>
            </a:r>
          </a:p>
        </p:txBody>
      </p:sp>
      <p:sp>
        <p:nvSpPr>
          <p:cNvPr id="74" name="Freeform: Shape 73">
            <a:extLst>
              <a:ext uri="{FF2B5EF4-FFF2-40B4-BE49-F238E27FC236}">
                <a16:creationId xmlns:a16="http://schemas.microsoft.com/office/drawing/2014/main" id="{454BAE24-ECFB-3F3A-8A61-9BF6E0F36A39}"/>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76" name="Freeform 86">
            <a:hlinkClick r:id="rId9"/>
            <a:extLst>
              <a:ext uri="{FF2B5EF4-FFF2-40B4-BE49-F238E27FC236}">
                <a16:creationId xmlns:a16="http://schemas.microsoft.com/office/drawing/2014/main" id="{5A7ACC14-C719-CFE9-3168-0B344B2EEDA7}"/>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77" name="Picture 76">
            <a:hlinkClick r:id="rId10"/>
            <a:extLst>
              <a:ext uri="{FF2B5EF4-FFF2-40B4-BE49-F238E27FC236}">
                <a16:creationId xmlns:a16="http://schemas.microsoft.com/office/drawing/2014/main" id="{9EF108E0-7093-0589-AE6C-C1721B03C36B}"/>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78" name="Picture 77">
            <a:hlinkClick r:id="rId12"/>
            <a:extLst>
              <a:ext uri="{FF2B5EF4-FFF2-40B4-BE49-F238E27FC236}">
                <a16:creationId xmlns:a16="http://schemas.microsoft.com/office/drawing/2014/main" id="{703AB8B8-5D51-DD3F-2A08-3ADFEACC82F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79" name="Freeform 79">
            <a:hlinkClick r:id="rId14"/>
            <a:extLst>
              <a:ext uri="{FF2B5EF4-FFF2-40B4-BE49-F238E27FC236}">
                <a16:creationId xmlns:a16="http://schemas.microsoft.com/office/drawing/2014/main" id="{4D34E4B0-20CF-EF98-3229-CF0CB617DB87}"/>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80" name="Picture 79">
            <a:hlinkClick r:id="rId15"/>
            <a:extLst>
              <a:ext uri="{FF2B5EF4-FFF2-40B4-BE49-F238E27FC236}">
                <a16:creationId xmlns:a16="http://schemas.microsoft.com/office/drawing/2014/main" id="{62DB22D3-3A2C-1222-7330-0102D9434F34}"/>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pic>
        <p:nvPicPr>
          <p:cNvPr id="81" name="Picture 80">
            <a:extLst>
              <a:ext uri="{FF2B5EF4-FFF2-40B4-BE49-F238E27FC236}">
                <a16:creationId xmlns:a16="http://schemas.microsoft.com/office/drawing/2014/main" id="{65270BE6-E90C-0527-9BF1-45780257C338}"/>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496296" y="153025"/>
            <a:ext cx="1692643" cy="572939"/>
          </a:xfrm>
          <a:prstGeom prst="rect">
            <a:avLst/>
          </a:prstGeom>
        </p:spPr>
      </p:pic>
      <p:grpSp>
        <p:nvGrpSpPr>
          <p:cNvPr id="84" name="Group 83">
            <a:extLst>
              <a:ext uri="{FF2B5EF4-FFF2-40B4-BE49-F238E27FC236}">
                <a16:creationId xmlns:a16="http://schemas.microsoft.com/office/drawing/2014/main" id="{A3C3EDC0-7E46-46EE-8797-5E68FB9F2A7C}"/>
              </a:ext>
            </a:extLst>
          </p:cNvPr>
          <p:cNvGrpSpPr/>
          <p:nvPr/>
        </p:nvGrpSpPr>
        <p:grpSpPr>
          <a:xfrm>
            <a:off x="147099" y="5419614"/>
            <a:ext cx="1137941" cy="1016656"/>
            <a:chOff x="147099" y="5419614"/>
            <a:chExt cx="1137941" cy="1016656"/>
          </a:xfrm>
        </p:grpSpPr>
        <p:sp>
          <p:nvSpPr>
            <p:cNvPr id="82" name="Oval 81">
              <a:extLst>
                <a:ext uri="{FF2B5EF4-FFF2-40B4-BE49-F238E27FC236}">
                  <a16:creationId xmlns:a16="http://schemas.microsoft.com/office/drawing/2014/main" id="{F77E0541-A038-47DA-947B-A8FFFC5FE97E}"/>
                </a:ext>
              </a:extLst>
            </p:cNvPr>
            <p:cNvSpPr/>
            <p:nvPr/>
          </p:nvSpPr>
          <p:spPr>
            <a:xfrm>
              <a:off x="207741" y="5419614"/>
              <a:ext cx="1016656" cy="1016656"/>
            </a:xfrm>
            <a:prstGeom prst="ellips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5" name="Picture 84">
              <a:extLst>
                <a:ext uri="{FF2B5EF4-FFF2-40B4-BE49-F238E27FC236}">
                  <a16:creationId xmlns:a16="http://schemas.microsoft.com/office/drawing/2014/main" id="{37F34CAF-7A7C-4B6E-970B-76E67AEE4534}"/>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47099" y="5500876"/>
              <a:ext cx="1137941" cy="835186"/>
            </a:xfrm>
            <a:prstGeom prst="rect">
              <a:avLst/>
            </a:prstGeom>
          </p:spPr>
        </p:pic>
      </p:grpSp>
      <p:sp>
        <p:nvSpPr>
          <p:cNvPr id="75" name="TextBox 74">
            <a:extLst>
              <a:ext uri="{FF2B5EF4-FFF2-40B4-BE49-F238E27FC236}">
                <a16:creationId xmlns:a16="http://schemas.microsoft.com/office/drawing/2014/main" id="{70003FBF-9634-4C74-629C-1ED43FFB055D}"/>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spTree>
    <p:extLst>
      <p:ext uri="{BB962C8B-B14F-4D97-AF65-F5344CB8AC3E}">
        <p14:creationId xmlns:p14="http://schemas.microsoft.com/office/powerpoint/2010/main" val="3749549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childTnLst>
                          </p:cTn>
                        </p:par>
                        <p:par>
                          <p:cTn id="15" fill="hold">
                            <p:stCondLst>
                              <p:cond delay="500"/>
                            </p:stCondLst>
                            <p:childTnLst>
                              <p:par>
                                <p:cTn id="16" presetID="53" presetClass="entr" presetSubtype="16" fill="hold" grpId="0" nodeType="afterEffect">
                                  <p:stCondLst>
                                    <p:cond delay="0"/>
                                  </p:stCondLst>
                                  <p:childTnLst>
                                    <p:set>
                                      <p:cBhvr>
                                        <p:cTn id="17" dur="1" fill="hold">
                                          <p:stCondLst>
                                            <p:cond delay="0"/>
                                          </p:stCondLst>
                                        </p:cTn>
                                        <p:tgtEl>
                                          <p:spTgt spid="71"/>
                                        </p:tgtEl>
                                        <p:attrNameLst>
                                          <p:attrName>style.visibility</p:attrName>
                                        </p:attrNameLst>
                                      </p:cBhvr>
                                      <p:to>
                                        <p:strVal val="visible"/>
                                      </p:to>
                                    </p:set>
                                    <p:anim calcmode="lin" valueType="num">
                                      <p:cBhvr>
                                        <p:cTn id="18" dur="500" fill="hold"/>
                                        <p:tgtEl>
                                          <p:spTgt spid="71"/>
                                        </p:tgtEl>
                                        <p:attrNameLst>
                                          <p:attrName>ppt_w</p:attrName>
                                        </p:attrNameLst>
                                      </p:cBhvr>
                                      <p:tavLst>
                                        <p:tav tm="0">
                                          <p:val>
                                            <p:fltVal val="0"/>
                                          </p:val>
                                        </p:tav>
                                        <p:tav tm="100000">
                                          <p:val>
                                            <p:strVal val="#ppt_w"/>
                                          </p:val>
                                        </p:tav>
                                      </p:tavLst>
                                    </p:anim>
                                    <p:anim calcmode="lin" valueType="num">
                                      <p:cBhvr>
                                        <p:cTn id="19" dur="500" fill="hold"/>
                                        <p:tgtEl>
                                          <p:spTgt spid="71"/>
                                        </p:tgtEl>
                                        <p:attrNameLst>
                                          <p:attrName>ppt_h</p:attrName>
                                        </p:attrNameLst>
                                      </p:cBhvr>
                                      <p:tavLst>
                                        <p:tav tm="0">
                                          <p:val>
                                            <p:fltVal val="0"/>
                                          </p:val>
                                        </p:tav>
                                        <p:tav tm="100000">
                                          <p:val>
                                            <p:strVal val="#ppt_h"/>
                                          </p:val>
                                        </p:tav>
                                      </p:tavLst>
                                    </p:anim>
                                    <p:animEffect transition="in" filter="fade">
                                      <p:cBhvr>
                                        <p:cTn id="20" dur="500"/>
                                        <p:tgtEl>
                                          <p:spTgt spid="71"/>
                                        </p:tgtEl>
                                      </p:cBhvr>
                                    </p:animEffect>
                                  </p:childTnLst>
                                </p:cTn>
                              </p:par>
                            </p:childTnLst>
                          </p:cTn>
                        </p:par>
                        <p:par>
                          <p:cTn id="21" fill="hold">
                            <p:stCondLst>
                              <p:cond delay="1000"/>
                            </p:stCondLst>
                            <p:childTnLst>
                              <p:par>
                                <p:cTn id="22" presetID="55" presetClass="entr" presetSubtype="0" fill="hold" nodeType="afterEffect">
                                  <p:stCondLst>
                                    <p:cond delay="0"/>
                                  </p:stCondLst>
                                  <p:childTnLst>
                                    <p:set>
                                      <p:cBhvr>
                                        <p:cTn id="23" dur="1" fill="hold">
                                          <p:stCondLst>
                                            <p:cond delay="0"/>
                                          </p:stCondLst>
                                        </p:cTn>
                                        <p:tgtEl>
                                          <p:spTgt spid="65"/>
                                        </p:tgtEl>
                                        <p:attrNameLst>
                                          <p:attrName>style.visibility</p:attrName>
                                        </p:attrNameLst>
                                      </p:cBhvr>
                                      <p:to>
                                        <p:strVal val="visible"/>
                                      </p:to>
                                    </p:set>
                                    <p:anim calcmode="lin" valueType="num">
                                      <p:cBhvr>
                                        <p:cTn id="24" dur="1000" fill="hold"/>
                                        <p:tgtEl>
                                          <p:spTgt spid="65"/>
                                        </p:tgtEl>
                                        <p:attrNameLst>
                                          <p:attrName>ppt_w</p:attrName>
                                        </p:attrNameLst>
                                      </p:cBhvr>
                                      <p:tavLst>
                                        <p:tav tm="0">
                                          <p:val>
                                            <p:strVal val="#ppt_w*0.70"/>
                                          </p:val>
                                        </p:tav>
                                        <p:tav tm="100000">
                                          <p:val>
                                            <p:strVal val="#ppt_w"/>
                                          </p:val>
                                        </p:tav>
                                      </p:tavLst>
                                    </p:anim>
                                    <p:anim calcmode="lin" valueType="num">
                                      <p:cBhvr>
                                        <p:cTn id="25" dur="1000" fill="hold"/>
                                        <p:tgtEl>
                                          <p:spTgt spid="65"/>
                                        </p:tgtEl>
                                        <p:attrNameLst>
                                          <p:attrName>ppt_h</p:attrName>
                                        </p:attrNameLst>
                                      </p:cBhvr>
                                      <p:tavLst>
                                        <p:tav tm="0">
                                          <p:val>
                                            <p:strVal val="#ppt_h"/>
                                          </p:val>
                                        </p:tav>
                                        <p:tav tm="100000">
                                          <p:val>
                                            <p:strVal val="#ppt_h"/>
                                          </p:val>
                                        </p:tav>
                                      </p:tavLst>
                                    </p:anim>
                                    <p:animEffect transition="in" filter="fade">
                                      <p:cBhvr>
                                        <p:cTn id="26" dur="1000"/>
                                        <p:tgtEl>
                                          <p:spTgt spid="65"/>
                                        </p:tgtEl>
                                      </p:cBhvr>
                                    </p:animEffect>
                                  </p:childTnLst>
                                </p:cTn>
                              </p:par>
                            </p:childTnLst>
                          </p:cTn>
                        </p:par>
                        <p:par>
                          <p:cTn id="27" fill="hold">
                            <p:stCondLst>
                              <p:cond delay="2000"/>
                            </p:stCondLst>
                            <p:childTnLst>
                              <p:par>
                                <p:cTn id="28" presetID="55" presetClass="entr" presetSubtype="0" fill="hold"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p:cTn id="30" dur="1000" fill="hold"/>
                                        <p:tgtEl>
                                          <p:spTgt spid="10"/>
                                        </p:tgtEl>
                                        <p:attrNameLst>
                                          <p:attrName>ppt_w</p:attrName>
                                        </p:attrNameLst>
                                      </p:cBhvr>
                                      <p:tavLst>
                                        <p:tav tm="0">
                                          <p:val>
                                            <p:strVal val="#ppt_w*0.70"/>
                                          </p:val>
                                        </p:tav>
                                        <p:tav tm="100000">
                                          <p:val>
                                            <p:strVal val="#ppt_w"/>
                                          </p:val>
                                        </p:tav>
                                      </p:tavLst>
                                    </p:anim>
                                    <p:anim calcmode="lin" valueType="num">
                                      <p:cBhvr>
                                        <p:cTn id="31" dur="1000" fill="hold"/>
                                        <p:tgtEl>
                                          <p:spTgt spid="10"/>
                                        </p:tgtEl>
                                        <p:attrNameLst>
                                          <p:attrName>ppt_h</p:attrName>
                                        </p:attrNameLst>
                                      </p:cBhvr>
                                      <p:tavLst>
                                        <p:tav tm="0">
                                          <p:val>
                                            <p:strVal val="#ppt_h"/>
                                          </p:val>
                                        </p:tav>
                                        <p:tav tm="100000">
                                          <p:val>
                                            <p:strVal val="#ppt_h"/>
                                          </p:val>
                                        </p:tav>
                                      </p:tavLst>
                                    </p:anim>
                                    <p:animEffect transition="in" filter="fade">
                                      <p:cBhvr>
                                        <p:cTn id="32" dur="1000"/>
                                        <p:tgtEl>
                                          <p:spTgt spid="10"/>
                                        </p:tgtEl>
                                      </p:cBhvr>
                                    </p:animEffect>
                                  </p:childTnLst>
                                </p:cTn>
                              </p:par>
                            </p:childTnLst>
                          </p:cTn>
                        </p:par>
                        <p:par>
                          <p:cTn id="33" fill="hold">
                            <p:stCondLst>
                              <p:cond delay="3000"/>
                            </p:stCondLst>
                            <p:childTnLst>
                              <p:par>
                                <p:cTn id="34" presetID="55" presetClass="entr" presetSubtype="0" fill="hold" nodeType="afterEffect">
                                  <p:stCondLst>
                                    <p:cond delay="0"/>
                                  </p:stCondLst>
                                  <p:childTnLst>
                                    <p:set>
                                      <p:cBhvr>
                                        <p:cTn id="35" dur="1" fill="hold">
                                          <p:stCondLst>
                                            <p:cond delay="0"/>
                                          </p:stCondLst>
                                        </p:cTn>
                                        <p:tgtEl>
                                          <p:spTgt spid="54"/>
                                        </p:tgtEl>
                                        <p:attrNameLst>
                                          <p:attrName>style.visibility</p:attrName>
                                        </p:attrNameLst>
                                      </p:cBhvr>
                                      <p:to>
                                        <p:strVal val="visible"/>
                                      </p:to>
                                    </p:set>
                                    <p:anim calcmode="lin" valueType="num">
                                      <p:cBhvr>
                                        <p:cTn id="36" dur="1000" fill="hold"/>
                                        <p:tgtEl>
                                          <p:spTgt spid="54"/>
                                        </p:tgtEl>
                                        <p:attrNameLst>
                                          <p:attrName>ppt_w</p:attrName>
                                        </p:attrNameLst>
                                      </p:cBhvr>
                                      <p:tavLst>
                                        <p:tav tm="0">
                                          <p:val>
                                            <p:strVal val="#ppt_w*0.70"/>
                                          </p:val>
                                        </p:tav>
                                        <p:tav tm="100000">
                                          <p:val>
                                            <p:strVal val="#ppt_w"/>
                                          </p:val>
                                        </p:tav>
                                      </p:tavLst>
                                    </p:anim>
                                    <p:anim calcmode="lin" valueType="num">
                                      <p:cBhvr>
                                        <p:cTn id="37" dur="1000" fill="hold"/>
                                        <p:tgtEl>
                                          <p:spTgt spid="54"/>
                                        </p:tgtEl>
                                        <p:attrNameLst>
                                          <p:attrName>ppt_h</p:attrName>
                                        </p:attrNameLst>
                                      </p:cBhvr>
                                      <p:tavLst>
                                        <p:tav tm="0">
                                          <p:val>
                                            <p:strVal val="#ppt_h"/>
                                          </p:val>
                                        </p:tav>
                                        <p:tav tm="100000">
                                          <p:val>
                                            <p:strVal val="#ppt_h"/>
                                          </p:val>
                                        </p:tav>
                                      </p:tavLst>
                                    </p:anim>
                                    <p:animEffect transition="in" filter="fade">
                                      <p:cBhvr>
                                        <p:cTn id="38" dur="1000"/>
                                        <p:tgtEl>
                                          <p:spTgt spid="54"/>
                                        </p:tgtEl>
                                      </p:cBhvr>
                                    </p:animEffect>
                                  </p:childTnLst>
                                </p:cTn>
                              </p:par>
                            </p:childTnLst>
                          </p:cTn>
                        </p:par>
                        <p:par>
                          <p:cTn id="39" fill="hold">
                            <p:stCondLst>
                              <p:cond delay="4000"/>
                            </p:stCondLst>
                            <p:childTnLst>
                              <p:par>
                                <p:cTn id="40" presetID="55" presetClass="entr" presetSubtype="0" fill="hold" nodeType="afterEffect">
                                  <p:stCondLst>
                                    <p:cond delay="0"/>
                                  </p:stCondLst>
                                  <p:childTnLst>
                                    <p:set>
                                      <p:cBhvr>
                                        <p:cTn id="41" dur="1" fill="hold">
                                          <p:stCondLst>
                                            <p:cond delay="0"/>
                                          </p:stCondLst>
                                        </p:cTn>
                                        <p:tgtEl>
                                          <p:spTgt spid="4"/>
                                        </p:tgtEl>
                                        <p:attrNameLst>
                                          <p:attrName>style.visibility</p:attrName>
                                        </p:attrNameLst>
                                      </p:cBhvr>
                                      <p:to>
                                        <p:strVal val="visible"/>
                                      </p:to>
                                    </p:set>
                                    <p:anim calcmode="lin" valueType="num">
                                      <p:cBhvr>
                                        <p:cTn id="42" dur="1000" fill="hold"/>
                                        <p:tgtEl>
                                          <p:spTgt spid="4"/>
                                        </p:tgtEl>
                                        <p:attrNameLst>
                                          <p:attrName>ppt_w</p:attrName>
                                        </p:attrNameLst>
                                      </p:cBhvr>
                                      <p:tavLst>
                                        <p:tav tm="0">
                                          <p:val>
                                            <p:strVal val="#ppt_w*0.70"/>
                                          </p:val>
                                        </p:tav>
                                        <p:tav tm="100000">
                                          <p:val>
                                            <p:strVal val="#ppt_w"/>
                                          </p:val>
                                        </p:tav>
                                      </p:tavLst>
                                    </p:anim>
                                    <p:anim calcmode="lin" valueType="num">
                                      <p:cBhvr>
                                        <p:cTn id="43" dur="1000" fill="hold"/>
                                        <p:tgtEl>
                                          <p:spTgt spid="4"/>
                                        </p:tgtEl>
                                        <p:attrNameLst>
                                          <p:attrName>ppt_h</p:attrName>
                                        </p:attrNameLst>
                                      </p:cBhvr>
                                      <p:tavLst>
                                        <p:tav tm="0">
                                          <p:val>
                                            <p:strVal val="#ppt_h"/>
                                          </p:val>
                                        </p:tav>
                                        <p:tav tm="100000">
                                          <p:val>
                                            <p:strVal val="#ppt_h"/>
                                          </p:val>
                                        </p:tav>
                                      </p:tavLst>
                                    </p:anim>
                                    <p:animEffect transition="in" filter="fade">
                                      <p:cBhvr>
                                        <p:cTn id="44" dur="1000"/>
                                        <p:tgtEl>
                                          <p:spTgt spid="4"/>
                                        </p:tgtEl>
                                      </p:cBhvr>
                                    </p:animEffect>
                                  </p:childTnLst>
                                </p:cTn>
                              </p:par>
                            </p:childTnLst>
                          </p:cTn>
                        </p:par>
                        <p:par>
                          <p:cTn id="45" fill="hold">
                            <p:stCondLst>
                              <p:cond delay="5000"/>
                            </p:stCondLst>
                            <p:childTnLst>
                              <p:par>
                                <p:cTn id="46" presetID="55" presetClass="entr" presetSubtype="0" fill="hold" nodeType="afterEffect">
                                  <p:stCondLst>
                                    <p:cond delay="0"/>
                                  </p:stCondLst>
                                  <p:childTnLst>
                                    <p:set>
                                      <p:cBhvr>
                                        <p:cTn id="47" dur="1" fill="hold">
                                          <p:stCondLst>
                                            <p:cond delay="0"/>
                                          </p:stCondLst>
                                        </p:cTn>
                                        <p:tgtEl>
                                          <p:spTgt spid="59"/>
                                        </p:tgtEl>
                                        <p:attrNameLst>
                                          <p:attrName>style.visibility</p:attrName>
                                        </p:attrNameLst>
                                      </p:cBhvr>
                                      <p:to>
                                        <p:strVal val="visible"/>
                                      </p:to>
                                    </p:set>
                                    <p:anim calcmode="lin" valueType="num">
                                      <p:cBhvr>
                                        <p:cTn id="48" dur="1000" fill="hold"/>
                                        <p:tgtEl>
                                          <p:spTgt spid="59"/>
                                        </p:tgtEl>
                                        <p:attrNameLst>
                                          <p:attrName>ppt_w</p:attrName>
                                        </p:attrNameLst>
                                      </p:cBhvr>
                                      <p:tavLst>
                                        <p:tav tm="0">
                                          <p:val>
                                            <p:strVal val="#ppt_w*0.70"/>
                                          </p:val>
                                        </p:tav>
                                        <p:tav tm="100000">
                                          <p:val>
                                            <p:strVal val="#ppt_w"/>
                                          </p:val>
                                        </p:tav>
                                      </p:tavLst>
                                    </p:anim>
                                    <p:anim calcmode="lin" valueType="num">
                                      <p:cBhvr>
                                        <p:cTn id="49" dur="1000" fill="hold"/>
                                        <p:tgtEl>
                                          <p:spTgt spid="59"/>
                                        </p:tgtEl>
                                        <p:attrNameLst>
                                          <p:attrName>ppt_h</p:attrName>
                                        </p:attrNameLst>
                                      </p:cBhvr>
                                      <p:tavLst>
                                        <p:tav tm="0">
                                          <p:val>
                                            <p:strVal val="#ppt_h"/>
                                          </p:val>
                                        </p:tav>
                                        <p:tav tm="100000">
                                          <p:val>
                                            <p:strVal val="#ppt_h"/>
                                          </p:val>
                                        </p:tav>
                                      </p:tavLst>
                                    </p:anim>
                                    <p:animEffect transition="in" filter="fade">
                                      <p:cBhvr>
                                        <p:cTn id="50" dur="1000"/>
                                        <p:tgtEl>
                                          <p:spTgt spid="59"/>
                                        </p:tgtEl>
                                      </p:cBhvr>
                                    </p:animEffect>
                                  </p:childTnLst>
                                </p:cTn>
                              </p:par>
                            </p:childTnLst>
                          </p:cTn>
                        </p:par>
                        <p:par>
                          <p:cTn id="51" fill="hold">
                            <p:stCondLst>
                              <p:cond delay="6000"/>
                            </p:stCondLst>
                            <p:childTnLst>
                              <p:par>
                                <p:cTn id="52" presetID="2" presetClass="entr" presetSubtype="4" fill="hold" nodeType="after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500" fill="hold"/>
                                        <p:tgtEl>
                                          <p:spTgt spid="16"/>
                                        </p:tgtEl>
                                        <p:attrNameLst>
                                          <p:attrName>ppt_x</p:attrName>
                                        </p:attrNameLst>
                                      </p:cBhvr>
                                      <p:tavLst>
                                        <p:tav tm="0">
                                          <p:val>
                                            <p:strVal val="#ppt_x"/>
                                          </p:val>
                                        </p:tav>
                                        <p:tav tm="100000">
                                          <p:val>
                                            <p:strVal val="#ppt_x"/>
                                          </p:val>
                                        </p:tav>
                                      </p:tavLst>
                                    </p:anim>
                                    <p:anim calcmode="lin" valueType="num">
                                      <p:cBhvr additive="base">
                                        <p:cTn id="55"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7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Parallelogram 55">
            <a:extLst>
              <a:ext uri="{FF2B5EF4-FFF2-40B4-BE49-F238E27FC236}">
                <a16:creationId xmlns:a16="http://schemas.microsoft.com/office/drawing/2014/main" id="{3F591839-1734-BC56-974C-917F7724DF65}"/>
              </a:ext>
            </a:extLst>
          </p:cNvPr>
          <p:cNvSpPr/>
          <p:nvPr/>
        </p:nvSpPr>
        <p:spPr>
          <a:xfrm>
            <a:off x="6318507" y="-28739"/>
            <a:ext cx="5476875" cy="3799919"/>
          </a:xfrm>
          <a:prstGeom prst="parallelogram">
            <a:avLst/>
          </a:prstGeom>
          <a:blipFill dpi="0" rotWithShape="1">
            <a:blip r:embed="rId3">
              <a:extLst>
                <a:ext uri="{28A0092B-C50C-407E-A947-70E740481C1C}">
                  <a14:useLocalDpi xmlns:a14="http://schemas.microsoft.com/office/drawing/2010/main" val="0"/>
                </a:ext>
                <a:ext uri="{837473B0-CC2E-450A-ABE3-18F120FF3D39}">
                  <a1611:picAttrSrcUrl xmlns:a1611="http://schemas.microsoft.com/office/drawing/2016/11/main" r:id="rId4"/>
                </a:ext>
              </a:extLst>
            </a:blip>
            <a:srcRect/>
            <a:stretch>
              <a:fillRect/>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1">
            <a:extLst>
              <a:ext uri="{FF2B5EF4-FFF2-40B4-BE49-F238E27FC236}">
                <a16:creationId xmlns:a16="http://schemas.microsoft.com/office/drawing/2014/main" id="{DE39023C-561F-BE4A-807B-8E5309B2AC5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5400000">
            <a:off x="9130552" y="2878667"/>
            <a:ext cx="5074024" cy="1088092"/>
          </a:xfrm>
          <a:prstGeom prst="rect">
            <a:avLst/>
          </a:prstGeom>
        </p:spPr>
      </p:pic>
      <p:sp>
        <p:nvSpPr>
          <p:cNvPr id="6" name="TextBox 5">
            <a:extLst>
              <a:ext uri="{FF2B5EF4-FFF2-40B4-BE49-F238E27FC236}">
                <a16:creationId xmlns:a16="http://schemas.microsoft.com/office/drawing/2014/main" id="{5FC79458-4BFF-4950-9A0A-4C1D8910BD87}"/>
              </a:ext>
            </a:extLst>
          </p:cNvPr>
          <p:cNvSpPr txBox="1"/>
          <p:nvPr/>
        </p:nvSpPr>
        <p:spPr>
          <a:xfrm>
            <a:off x="496296" y="2157043"/>
            <a:ext cx="4163126" cy="1185966"/>
          </a:xfrm>
          <a:prstGeom prst="rect">
            <a:avLst/>
          </a:prstGeom>
          <a:noFill/>
        </p:spPr>
        <p:txBody>
          <a:bodyPr wrap="square" rtlCol="0">
            <a:spAutoFit/>
          </a:bodyPr>
          <a:lstStyle/>
          <a:p>
            <a:pPr>
              <a:lnSpc>
                <a:spcPct val="80000"/>
              </a:lnSpc>
            </a:pPr>
            <a:r>
              <a:rPr lang="en-US" sz="4400">
                <a:solidFill>
                  <a:schemeClr val="tx2">
                    <a:lumMod val="75000"/>
                  </a:schemeClr>
                </a:solidFill>
                <a:latin typeface="Open Sans" pitchFamily="2" charset="0"/>
                <a:ea typeface="Open Sans" pitchFamily="2" charset="0"/>
                <a:cs typeface="Open Sans" pitchFamily="2" charset="0"/>
              </a:rPr>
              <a:t>OUR CORE </a:t>
            </a:r>
            <a:r>
              <a:rPr lang="en-US" sz="4400">
                <a:solidFill>
                  <a:srgbClr val="00B0F0"/>
                </a:solidFill>
                <a:latin typeface="Open Sans" pitchFamily="2" charset="0"/>
                <a:ea typeface="Open Sans" pitchFamily="2" charset="0"/>
                <a:cs typeface="Open Sans" pitchFamily="2" charset="0"/>
              </a:rPr>
              <a:t>VALUES</a:t>
            </a:r>
          </a:p>
        </p:txBody>
      </p:sp>
      <p:grpSp>
        <p:nvGrpSpPr>
          <p:cNvPr id="3" name="Group 2">
            <a:extLst>
              <a:ext uri="{FF2B5EF4-FFF2-40B4-BE49-F238E27FC236}">
                <a16:creationId xmlns:a16="http://schemas.microsoft.com/office/drawing/2014/main" id="{03FE8B77-A4F0-CCDC-C6B3-3BE0F68633F3}"/>
              </a:ext>
            </a:extLst>
          </p:cNvPr>
          <p:cNvGrpSpPr/>
          <p:nvPr/>
        </p:nvGrpSpPr>
        <p:grpSpPr>
          <a:xfrm>
            <a:off x="3479291" y="814254"/>
            <a:ext cx="7469787" cy="5913852"/>
            <a:chOff x="3456932" y="944148"/>
            <a:chExt cx="7469787" cy="5913852"/>
          </a:xfrm>
        </p:grpSpPr>
        <p:sp>
          <p:nvSpPr>
            <p:cNvPr id="29" name="Rectangle: Rounded Corners 28">
              <a:extLst>
                <a:ext uri="{FF2B5EF4-FFF2-40B4-BE49-F238E27FC236}">
                  <a16:creationId xmlns:a16="http://schemas.microsoft.com/office/drawing/2014/main" id="{1B6971D4-B480-485F-ADBB-F790311016A3}"/>
                </a:ext>
              </a:extLst>
            </p:cNvPr>
            <p:cNvSpPr/>
            <p:nvPr/>
          </p:nvSpPr>
          <p:spPr>
            <a:xfrm>
              <a:off x="3456932" y="944148"/>
              <a:ext cx="7469787" cy="5913852"/>
            </a:xfrm>
            <a:prstGeom prst="roundRect">
              <a:avLst>
                <a:gd name="adj" fmla="val 1406"/>
              </a:avLst>
            </a:prstGeom>
            <a:solidFill>
              <a:srgbClr val="333F50"/>
            </a:solidFill>
            <a:ln>
              <a:noFill/>
            </a:ln>
            <a:effectLst>
              <a:outerShdw blurRad="190500" dist="63500" dir="5400000" sx="99000" sy="99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3" name="Group 52">
              <a:extLst>
                <a:ext uri="{FF2B5EF4-FFF2-40B4-BE49-F238E27FC236}">
                  <a16:creationId xmlns:a16="http://schemas.microsoft.com/office/drawing/2014/main" id="{F453C8E0-371A-8BA6-16B5-CB375A8C5A27}"/>
                </a:ext>
              </a:extLst>
            </p:cNvPr>
            <p:cNvGrpSpPr/>
            <p:nvPr/>
          </p:nvGrpSpPr>
          <p:grpSpPr>
            <a:xfrm>
              <a:off x="4060729" y="1244771"/>
              <a:ext cx="6294844" cy="1375923"/>
              <a:chOff x="5766352" y="1532232"/>
              <a:chExt cx="3763521" cy="725294"/>
            </a:xfrm>
          </p:grpSpPr>
          <p:sp>
            <p:nvSpPr>
              <p:cNvPr id="33" name="TextBox 32">
                <a:extLst>
                  <a:ext uri="{FF2B5EF4-FFF2-40B4-BE49-F238E27FC236}">
                    <a16:creationId xmlns:a16="http://schemas.microsoft.com/office/drawing/2014/main" id="{D252CCB9-AC6E-442A-BFE9-36114C7844FC}"/>
                  </a:ext>
                </a:extLst>
              </p:cNvPr>
              <p:cNvSpPr txBox="1"/>
              <p:nvPr/>
            </p:nvSpPr>
            <p:spPr>
              <a:xfrm>
                <a:off x="6446033" y="1542059"/>
                <a:ext cx="2452203" cy="243359"/>
              </a:xfrm>
              <a:prstGeom prst="rect">
                <a:avLst/>
              </a:prstGeom>
              <a:noFill/>
            </p:spPr>
            <p:txBody>
              <a:bodyPr wrap="square" rtlCol="0">
                <a:spAutoFit/>
              </a:bodyPr>
              <a:lstStyle/>
              <a:p>
                <a:r>
                  <a:rPr lang="en-US" sz="2400">
                    <a:solidFill>
                      <a:schemeClr val="bg1"/>
                    </a:solidFill>
                    <a:latin typeface="Open Sans" pitchFamily="2" charset="0"/>
                    <a:ea typeface="Open Sans" pitchFamily="2" charset="0"/>
                    <a:cs typeface="Open Sans" pitchFamily="2" charset="0"/>
                  </a:rPr>
                  <a:t>CUSTOMER FOCUS</a:t>
                </a:r>
              </a:p>
            </p:txBody>
          </p:sp>
          <p:sp>
            <p:nvSpPr>
              <p:cNvPr id="34" name="TextBox 33">
                <a:extLst>
                  <a:ext uri="{FF2B5EF4-FFF2-40B4-BE49-F238E27FC236}">
                    <a16:creationId xmlns:a16="http://schemas.microsoft.com/office/drawing/2014/main" id="{BF920A0A-76DA-4073-9A69-247C8ADE8713}"/>
                  </a:ext>
                </a:extLst>
              </p:cNvPr>
              <p:cNvSpPr txBox="1"/>
              <p:nvPr/>
            </p:nvSpPr>
            <p:spPr>
              <a:xfrm>
                <a:off x="6442187" y="1752591"/>
                <a:ext cx="3087686" cy="504935"/>
              </a:xfrm>
              <a:prstGeom prst="rect">
                <a:avLst/>
              </a:prstGeom>
              <a:noFill/>
            </p:spPr>
            <p:txBody>
              <a:bodyPr wrap="square" rtlCol="0">
                <a:spAutoFit/>
              </a:bodyPr>
              <a:lstStyle/>
              <a:p>
                <a:pPr>
                  <a:lnSpc>
                    <a:spcPct val="120000"/>
                  </a:lnSpc>
                </a:pPr>
                <a:r>
                  <a:rPr lang="en-US" sz="1600">
                    <a:solidFill>
                      <a:schemeClr val="bg1"/>
                    </a:solidFill>
                    <a:latin typeface="Open Sans" pitchFamily="2" charset="0"/>
                    <a:ea typeface="Open Sans" pitchFamily="2" charset="0"/>
                    <a:cs typeface="Open Sans" pitchFamily="2" charset="0"/>
                  </a:rPr>
                  <a:t>We constantly strive to exceed our customers’ expectations &amp; enable them to excel in their business </a:t>
                </a:r>
              </a:p>
            </p:txBody>
          </p:sp>
          <p:pic>
            <p:nvPicPr>
              <p:cNvPr id="45" name="Graphic 44" descr="Target Audience">
                <a:extLst>
                  <a:ext uri="{FF2B5EF4-FFF2-40B4-BE49-F238E27FC236}">
                    <a16:creationId xmlns:a16="http://schemas.microsoft.com/office/drawing/2014/main" id="{65DC5345-98C6-12B0-9306-A55AA5DC07EC}"/>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p:blipFill>
            <p:spPr>
              <a:xfrm>
                <a:off x="5766352" y="1532232"/>
                <a:ext cx="490547" cy="490547"/>
              </a:xfrm>
              <a:prstGeom prst="rect">
                <a:avLst/>
              </a:prstGeom>
            </p:spPr>
          </p:pic>
        </p:grpSp>
        <p:grpSp>
          <p:nvGrpSpPr>
            <p:cNvPr id="54" name="Group 53">
              <a:extLst>
                <a:ext uri="{FF2B5EF4-FFF2-40B4-BE49-F238E27FC236}">
                  <a16:creationId xmlns:a16="http://schemas.microsoft.com/office/drawing/2014/main" id="{BA1FA2DD-5A31-907C-F9E2-7617676F9BB9}"/>
                </a:ext>
              </a:extLst>
            </p:cNvPr>
            <p:cNvGrpSpPr/>
            <p:nvPr/>
          </p:nvGrpSpPr>
          <p:grpSpPr>
            <a:xfrm>
              <a:off x="4032128" y="2634892"/>
              <a:ext cx="6323438" cy="1134252"/>
              <a:chOff x="5799680" y="2587627"/>
              <a:chExt cx="3583797" cy="597901"/>
            </a:xfrm>
          </p:grpSpPr>
          <p:sp>
            <p:nvSpPr>
              <p:cNvPr id="38" name="TextBox 37">
                <a:extLst>
                  <a:ext uri="{FF2B5EF4-FFF2-40B4-BE49-F238E27FC236}">
                    <a16:creationId xmlns:a16="http://schemas.microsoft.com/office/drawing/2014/main" id="{8D2FA377-F88C-406D-A54E-4F7F16EE928E}"/>
                  </a:ext>
                </a:extLst>
              </p:cNvPr>
              <p:cNvSpPr txBox="1"/>
              <p:nvPr/>
            </p:nvSpPr>
            <p:spPr>
              <a:xfrm>
                <a:off x="6458475" y="2636562"/>
                <a:ext cx="2149247" cy="243359"/>
              </a:xfrm>
              <a:prstGeom prst="rect">
                <a:avLst/>
              </a:prstGeom>
              <a:noFill/>
            </p:spPr>
            <p:txBody>
              <a:bodyPr wrap="square" rtlCol="0">
                <a:spAutoFit/>
              </a:bodyPr>
              <a:lstStyle/>
              <a:p>
                <a:r>
                  <a:rPr lang="en-US" sz="2400">
                    <a:solidFill>
                      <a:schemeClr val="bg1"/>
                    </a:solidFill>
                    <a:latin typeface="Open Sans" pitchFamily="2" charset="0"/>
                    <a:ea typeface="Open Sans" pitchFamily="2" charset="0"/>
                    <a:cs typeface="Open Sans" pitchFamily="2" charset="0"/>
                  </a:rPr>
                  <a:t>INNOVATION</a:t>
                </a:r>
              </a:p>
            </p:txBody>
          </p:sp>
          <p:sp>
            <p:nvSpPr>
              <p:cNvPr id="39" name="TextBox 38">
                <a:extLst>
                  <a:ext uri="{FF2B5EF4-FFF2-40B4-BE49-F238E27FC236}">
                    <a16:creationId xmlns:a16="http://schemas.microsoft.com/office/drawing/2014/main" id="{9A9FB5E3-C243-410D-9E39-C9A9AF1355D4}"/>
                  </a:ext>
                </a:extLst>
              </p:cNvPr>
              <p:cNvSpPr txBox="1"/>
              <p:nvPr/>
            </p:nvSpPr>
            <p:spPr>
              <a:xfrm>
                <a:off x="6456540" y="2836342"/>
                <a:ext cx="2926937" cy="349186"/>
              </a:xfrm>
              <a:prstGeom prst="rect">
                <a:avLst/>
              </a:prstGeom>
              <a:noFill/>
            </p:spPr>
            <p:txBody>
              <a:bodyPr wrap="square" rtlCol="0">
                <a:spAutoFit/>
              </a:bodyPr>
              <a:lstStyle/>
              <a:p>
                <a:pPr>
                  <a:lnSpc>
                    <a:spcPct val="120000"/>
                  </a:lnSpc>
                </a:pPr>
                <a:r>
                  <a:rPr lang="en-US" sz="1600">
                    <a:solidFill>
                      <a:schemeClr val="bg1"/>
                    </a:solidFill>
                    <a:latin typeface="Open Sans" pitchFamily="2" charset="0"/>
                    <a:ea typeface="Open Sans" pitchFamily="2" charset="0"/>
                    <a:cs typeface="Open Sans" pitchFamily="2" charset="0"/>
                  </a:rPr>
                  <a:t>We shape the future by creating innovative solutions throughout our operations  </a:t>
                </a:r>
              </a:p>
            </p:txBody>
          </p:sp>
          <p:pic>
            <p:nvPicPr>
              <p:cNvPr id="48" name="Graphic 47" descr="Puzzle pieces">
                <a:extLst>
                  <a:ext uri="{FF2B5EF4-FFF2-40B4-BE49-F238E27FC236}">
                    <a16:creationId xmlns:a16="http://schemas.microsoft.com/office/drawing/2014/main" id="{2EBB9634-A96F-C510-A8BC-3B160EC1A4B1}"/>
                  </a:ext>
                </a:extLst>
              </p:cNvPr>
              <p:cNvPicPr>
                <a:picLocks noChangeAspect="1"/>
              </p:cNvPicPr>
              <p:nvPr/>
            </p:nvPicPr>
            <p:blipFill>
              <a:blip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p:blipFill>
            <p:spPr>
              <a:xfrm>
                <a:off x="5799680" y="2587627"/>
                <a:ext cx="497428" cy="497429"/>
              </a:xfrm>
              <a:prstGeom prst="rect">
                <a:avLst/>
              </a:prstGeom>
            </p:spPr>
          </p:pic>
        </p:grpSp>
        <p:grpSp>
          <p:nvGrpSpPr>
            <p:cNvPr id="58" name="Group 57">
              <a:extLst>
                <a:ext uri="{FF2B5EF4-FFF2-40B4-BE49-F238E27FC236}">
                  <a16:creationId xmlns:a16="http://schemas.microsoft.com/office/drawing/2014/main" id="{62BA3D76-1593-80B0-44C2-0AC3C7E7EF96}"/>
                </a:ext>
              </a:extLst>
            </p:cNvPr>
            <p:cNvGrpSpPr/>
            <p:nvPr/>
          </p:nvGrpSpPr>
          <p:grpSpPr>
            <a:xfrm>
              <a:off x="4067620" y="3928249"/>
              <a:ext cx="6600381" cy="986724"/>
              <a:chOff x="5868341" y="3614792"/>
              <a:chExt cx="3740755" cy="520136"/>
            </a:xfrm>
          </p:grpSpPr>
          <p:sp>
            <p:nvSpPr>
              <p:cNvPr id="43" name="TextBox 42">
                <a:extLst>
                  <a:ext uri="{FF2B5EF4-FFF2-40B4-BE49-F238E27FC236}">
                    <a16:creationId xmlns:a16="http://schemas.microsoft.com/office/drawing/2014/main" id="{45E8BE0C-54E3-488E-8933-1736B1A5FA9F}"/>
                  </a:ext>
                </a:extLst>
              </p:cNvPr>
              <p:cNvSpPr txBox="1"/>
              <p:nvPr/>
            </p:nvSpPr>
            <p:spPr>
              <a:xfrm>
                <a:off x="6507022" y="3614792"/>
                <a:ext cx="2149247" cy="243360"/>
              </a:xfrm>
              <a:prstGeom prst="rect">
                <a:avLst/>
              </a:prstGeom>
              <a:noFill/>
            </p:spPr>
            <p:txBody>
              <a:bodyPr wrap="square" rtlCol="0">
                <a:spAutoFit/>
              </a:bodyPr>
              <a:lstStyle/>
              <a:p>
                <a:r>
                  <a:rPr lang="sv-SE" sz="2400">
                    <a:solidFill>
                      <a:schemeClr val="bg1"/>
                    </a:solidFill>
                    <a:latin typeface="Open Sans" pitchFamily="2" charset="0"/>
                    <a:ea typeface="Open Sans" pitchFamily="2" charset="0"/>
                    <a:cs typeface="Open Sans" pitchFamily="2" charset="0"/>
                  </a:rPr>
                  <a:t>FAIR PLAY</a:t>
                </a:r>
              </a:p>
            </p:txBody>
          </p:sp>
          <p:sp>
            <p:nvSpPr>
              <p:cNvPr id="44" name="TextBox 43">
                <a:extLst>
                  <a:ext uri="{FF2B5EF4-FFF2-40B4-BE49-F238E27FC236}">
                    <a16:creationId xmlns:a16="http://schemas.microsoft.com/office/drawing/2014/main" id="{E2300144-9C23-41EE-A8A9-35721F9CCC2A}"/>
                  </a:ext>
                </a:extLst>
              </p:cNvPr>
              <p:cNvSpPr txBox="1"/>
              <p:nvPr/>
            </p:nvSpPr>
            <p:spPr>
              <a:xfrm>
                <a:off x="6505086" y="3785741"/>
                <a:ext cx="3104010" cy="349187"/>
              </a:xfrm>
              <a:prstGeom prst="rect">
                <a:avLst/>
              </a:prstGeom>
              <a:noFill/>
            </p:spPr>
            <p:txBody>
              <a:bodyPr wrap="square" rtlCol="0">
                <a:spAutoFit/>
              </a:bodyPr>
              <a:lstStyle/>
              <a:p>
                <a:pPr>
                  <a:lnSpc>
                    <a:spcPct val="120000"/>
                  </a:lnSpc>
                </a:pPr>
                <a:r>
                  <a:rPr lang="en-US" sz="1600">
                    <a:solidFill>
                      <a:schemeClr val="bg1"/>
                    </a:solidFill>
                    <a:latin typeface="Open Sans" pitchFamily="2" charset="0"/>
                    <a:ea typeface="Open Sans" pitchFamily="2" charset="0"/>
                    <a:cs typeface="Open Sans" pitchFamily="2" charset="0"/>
                  </a:rPr>
                  <a:t>We conduct business in​ a sustainable and ​responsible manner </a:t>
                </a:r>
              </a:p>
            </p:txBody>
          </p:sp>
          <p:pic>
            <p:nvPicPr>
              <p:cNvPr id="50" name="Graphic 49" descr="Head with gears">
                <a:extLst>
                  <a:ext uri="{FF2B5EF4-FFF2-40B4-BE49-F238E27FC236}">
                    <a16:creationId xmlns:a16="http://schemas.microsoft.com/office/drawing/2014/main" id="{738D060A-393C-AD69-F9CE-5D4908924B3E}"/>
                  </a:ext>
                </a:extLst>
              </p:cNvPr>
              <p:cNvPicPr>
                <a:picLocks noChangeAspect="1"/>
              </p:cNvPicPr>
              <p:nvPr/>
            </p:nvPicPr>
            <p:blipFill>
              <a:blip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p:blipFill>
            <p:spPr>
              <a:xfrm>
                <a:off x="5868341" y="3618644"/>
                <a:ext cx="457200" cy="457200"/>
              </a:xfrm>
              <a:prstGeom prst="rect">
                <a:avLst/>
              </a:prstGeom>
            </p:spPr>
          </p:pic>
        </p:grpSp>
        <p:grpSp>
          <p:nvGrpSpPr>
            <p:cNvPr id="59" name="Group 58">
              <a:extLst>
                <a:ext uri="{FF2B5EF4-FFF2-40B4-BE49-F238E27FC236}">
                  <a16:creationId xmlns:a16="http://schemas.microsoft.com/office/drawing/2014/main" id="{114ACE64-8402-70D9-72CF-C0BFC7280BD7}"/>
                </a:ext>
              </a:extLst>
            </p:cNvPr>
            <p:cNvGrpSpPr/>
            <p:nvPr/>
          </p:nvGrpSpPr>
          <p:grpSpPr>
            <a:xfrm>
              <a:off x="4067620" y="5199294"/>
              <a:ext cx="6410061" cy="1047947"/>
              <a:chOff x="5888326" y="4519908"/>
              <a:chExt cx="3632890" cy="552407"/>
            </a:xfrm>
          </p:grpSpPr>
          <p:sp>
            <p:nvSpPr>
              <p:cNvPr id="31" name="TextBox 30">
                <a:extLst>
                  <a:ext uri="{FF2B5EF4-FFF2-40B4-BE49-F238E27FC236}">
                    <a16:creationId xmlns:a16="http://schemas.microsoft.com/office/drawing/2014/main" id="{0B7DB4BB-12DD-53E5-F937-A9A873FDCB5E}"/>
                  </a:ext>
                </a:extLst>
              </p:cNvPr>
              <p:cNvSpPr txBox="1"/>
              <p:nvPr/>
            </p:nvSpPr>
            <p:spPr>
              <a:xfrm>
                <a:off x="6527007" y="4519908"/>
                <a:ext cx="2149247" cy="243359"/>
              </a:xfrm>
              <a:prstGeom prst="rect">
                <a:avLst/>
              </a:prstGeom>
              <a:noFill/>
            </p:spPr>
            <p:txBody>
              <a:bodyPr wrap="square" rtlCol="0">
                <a:spAutoFit/>
              </a:bodyPr>
              <a:lstStyle/>
              <a:p>
                <a:r>
                  <a:rPr lang="sv-SE" sz="2400">
                    <a:solidFill>
                      <a:schemeClr val="bg1"/>
                    </a:solidFill>
                    <a:latin typeface="Open Sans" pitchFamily="2" charset="0"/>
                    <a:ea typeface="Open Sans" pitchFamily="2" charset="0"/>
                    <a:cs typeface="Open Sans" pitchFamily="2" charset="0"/>
                  </a:rPr>
                  <a:t>PASSION TO WIN</a:t>
                </a:r>
              </a:p>
            </p:txBody>
          </p:sp>
          <p:sp>
            <p:nvSpPr>
              <p:cNvPr id="35" name="TextBox 34">
                <a:extLst>
                  <a:ext uri="{FF2B5EF4-FFF2-40B4-BE49-F238E27FC236}">
                    <a16:creationId xmlns:a16="http://schemas.microsoft.com/office/drawing/2014/main" id="{F2FFEF1C-2640-72C5-050A-7BE0EFE921CB}"/>
                  </a:ext>
                </a:extLst>
              </p:cNvPr>
              <p:cNvSpPr txBox="1"/>
              <p:nvPr/>
            </p:nvSpPr>
            <p:spPr>
              <a:xfrm>
                <a:off x="6525071" y="4723129"/>
                <a:ext cx="2996145" cy="349186"/>
              </a:xfrm>
              <a:prstGeom prst="rect">
                <a:avLst/>
              </a:prstGeom>
              <a:noFill/>
            </p:spPr>
            <p:txBody>
              <a:bodyPr wrap="square" rtlCol="0">
                <a:spAutoFit/>
              </a:bodyPr>
              <a:lstStyle/>
              <a:p>
                <a:pPr>
                  <a:lnSpc>
                    <a:spcPct val="120000"/>
                  </a:lnSpc>
                </a:pPr>
                <a:r>
                  <a:rPr lang="en-GB" sz="1600">
                    <a:solidFill>
                      <a:schemeClr val="bg1"/>
                    </a:solidFill>
                    <a:latin typeface="Open Sans" pitchFamily="2" charset="0"/>
                    <a:ea typeface="Open Sans" pitchFamily="2" charset="0"/>
                    <a:cs typeface="Open Sans" pitchFamily="2" charset="0"/>
                  </a:rPr>
                  <a:t>We are passionate about driving success for our clients and our company.</a:t>
                </a:r>
                <a:endParaRPr lang="en-US" sz="1600">
                  <a:solidFill>
                    <a:schemeClr val="bg1"/>
                  </a:solidFill>
                  <a:latin typeface="Open Sans" pitchFamily="2" charset="0"/>
                  <a:ea typeface="Open Sans" pitchFamily="2" charset="0"/>
                  <a:cs typeface="Open Sans" pitchFamily="2" charset="0"/>
                </a:endParaRPr>
              </a:p>
            </p:txBody>
          </p:sp>
          <p:pic>
            <p:nvPicPr>
              <p:cNvPr id="52" name="Graphic 51" descr="Bullseye">
                <a:extLst>
                  <a:ext uri="{FF2B5EF4-FFF2-40B4-BE49-F238E27FC236}">
                    <a16:creationId xmlns:a16="http://schemas.microsoft.com/office/drawing/2014/main" id="{5871FDE6-DCA3-248A-66EC-A968C24A0090}"/>
                  </a:ext>
                </a:extLst>
              </p:cNvPr>
              <p:cNvPicPr>
                <a:picLocks noChangeAspect="1"/>
              </p:cNvPicPr>
              <p:nvPr/>
            </p:nvPicPr>
            <p:blipFill>
              <a:blip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p:blipFill>
            <p:spPr>
              <a:xfrm>
                <a:off x="5888326" y="4558469"/>
                <a:ext cx="457200" cy="457200"/>
              </a:xfrm>
              <a:prstGeom prst="rect">
                <a:avLst/>
              </a:prstGeom>
            </p:spPr>
          </p:pic>
        </p:grpSp>
      </p:grpSp>
      <p:pic>
        <p:nvPicPr>
          <p:cNvPr id="69" name="Picture 68">
            <a:extLst>
              <a:ext uri="{FF2B5EF4-FFF2-40B4-BE49-F238E27FC236}">
                <a16:creationId xmlns:a16="http://schemas.microsoft.com/office/drawing/2014/main" id="{C2BBC6D0-E5D0-E93A-CF15-B21400222B0C}"/>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496296" y="153025"/>
            <a:ext cx="1692643" cy="572939"/>
          </a:xfrm>
          <a:prstGeom prst="rect">
            <a:avLst/>
          </a:prstGeom>
        </p:spPr>
      </p:pic>
      <p:pic>
        <p:nvPicPr>
          <p:cNvPr id="4" name="Picture 3">
            <a:extLst>
              <a:ext uri="{FF2B5EF4-FFF2-40B4-BE49-F238E27FC236}">
                <a16:creationId xmlns:a16="http://schemas.microsoft.com/office/drawing/2014/main" id="{BD6A226E-C356-5ED7-933B-D079A5761369}"/>
              </a:ext>
            </a:extLst>
          </p:cNvPr>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flipV="1">
            <a:off x="616189" y="3396225"/>
            <a:ext cx="2468428" cy="32775"/>
          </a:xfrm>
          <a:prstGeom prst="rect">
            <a:avLst/>
          </a:prstGeom>
        </p:spPr>
      </p:pic>
      <p:sp>
        <p:nvSpPr>
          <p:cNvPr id="5" name="Freeform: Shape 4">
            <a:extLst>
              <a:ext uri="{FF2B5EF4-FFF2-40B4-BE49-F238E27FC236}">
                <a16:creationId xmlns:a16="http://schemas.microsoft.com/office/drawing/2014/main" id="{FE4188CB-9494-7B24-69AC-2B9B16559B36}"/>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8" name="Freeform 86">
            <a:hlinkClick r:id="rId17"/>
            <a:extLst>
              <a:ext uri="{FF2B5EF4-FFF2-40B4-BE49-F238E27FC236}">
                <a16:creationId xmlns:a16="http://schemas.microsoft.com/office/drawing/2014/main" id="{90F8085C-719D-0D8E-D0C7-C599957F466C}"/>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9" name="Picture 8">
            <a:hlinkClick r:id="rId18"/>
            <a:extLst>
              <a:ext uri="{FF2B5EF4-FFF2-40B4-BE49-F238E27FC236}">
                <a16:creationId xmlns:a16="http://schemas.microsoft.com/office/drawing/2014/main" id="{4E89E160-FF7E-EAAF-E8E8-1C0CF01514C4}"/>
              </a:ext>
            </a:extLst>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10" name="Picture 9">
            <a:hlinkClick r:id="rId20"/>
            <a:extLst>
              <a:ext uri="{FF2B5EF4-FFF2-40B4-BE49-F238E27FC236}">
                <a16:creationId xmlns:a16="http://schemas.microsoft.com/office/drawing/2014/main" id="{126E0365-D8AC-023D-8B9A-96E19A5E4BAC}"/>
              </a:ext>
            </a:extLst>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11" name="Freeform 79">
            <a:hlinkClick r:id="rId22"/>
            <a:extLst>
              <a:ext uri="{FF2B5EF4-FFF2-40B4-BE49-F238E27FC236}">
                <a16:creationId xmlns:a16="http://schemas.microsoft.com/office/drawing/2014/main" id="{E2D35311-C5C2-06DD-0982-EC15269E1518}"/>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12" name="Picture 11">
            <a:hlinkClick r:id="rId23"/>
            <a:extLst>
              <a:ext uri="{FF2B5EF4-FFF2-40B4-BE49-F238E27FC236}">
                <a16:creationId xmlns:a16="http://schemas.microsoft.com/office/drawing/2014/main" id="{AEC290CE-F0B3-7AF1-7318-8A00F7A0DB9D}"/>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grpSp>
        <p:nvGrpSpPr>
          <p:cNvPr id="46" name="Group 45">
            <a:extLst>
              <a:ext uri="{FF2B5EF4-FFF2-40B4-BE49-F238E27FC236}">
                <a16:creationId xmlns:a16="http://schemas.microsoft.com/office/drawing/2014/main" id="{EF33A1B4-7305-4E8D-B3DF-8069FA95FA7D}"/>
              </a:ext>
            </a:extLst>
          </p:cNvPr>
          <p:cNvGrpSpPr/>
          <p:nvPr/>
        </p:nvGrpSpPr>
        <p:grpSpPr>
          <a:xfrm>
            <a:off x="147099" y="5419614"/>
            <a:ext cx="1137941" cy="1016656"/>
            <a:chOff x="147099" y="5419614"/>
            <a:chExt cx="1137941" cy="1016656"/>
          </a:xfrm>
        </p:grpSpPr>
        <p:sp>
          <p:nvSpPr>
            <p:cNvPr id="47" name="Oval 46">
              <a:extLst>
                <a:ext uri="{FF2B5EF4-FFF2-40B4-BE49-F238E27FC236}">
                  <a16:creationId xmlns:a16="http://schemas.microsoft.com/office/drawing/2014/main" id="{0F97F4B2-CE34-4588-BEC6-5A16C2DDEF6A}"/>
                </a:ext>
              </a:extLst>
            </p:cNvPr>
            <p:cNvSpPr/>
            <p:nvPr/>
          </p:nvSpPr>
          <p:spPr>
            <a:xfrm>
              <a:off x="207741" y="5419614"/>
              <a:ext cx="1016656" cy="1016656"/>
            </a:xfrm>
            <a:prstGeom prst="ellips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9" name="Picture 48">
              <a:extLst>
                <a:ext uri="{FF2B5EF4-FFF2-40B4-BE49-F238E27FC236}">
                  <a16:creationId xmlns:a16="http://schemas.microsoft.com/office/drawing/2014/main" id="{B5C740EF-B505-4772-B23D-5CE16DC46129}"/>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47099" y="5500876"/>
              <a:ext cx="1137941" cy="835186"/>
            </a:xfrm>
            <a:prstGeom prst="rect">
              <a:avLst/>
            </a:prstGeom>
          </p:spPr>
        </p:pic>
      </p:grpSp>
      <p:sp>
        <p:nvSpPr>
          <p:cNvPr id="2" name="TextBox 1">
            <a:extLst>
              <a:ext uri="{FF2B5EF4-FFF2-40B4-BE49-F238E27FC236}">
                <a16:creationId xmlns:a16="http://schemas.microsoft.com/office/drawing/2014/main" id="{6CD98D92-DFB3-B9AA-432E-DD613E97D27D}"/>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pic>
        <p:nvPicPr>
          <p:cNvPr id="36" name="Graphic 1">
            <a:extLst>
              <a:ext uri="{FF2B5EF4-FFF2-40B4-BE49-F238E27FC236}">
                <a16:creationId xmlns:a16="http://schemas.microsoft.com/office/drawing/2014/main" id="{67273523-7435-43A2-8DF5-DC9E5529BCD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rot="-5400000">
            <a:off x="9127162" y="2884954"/>
            <a:ext cx="5074024" cy="1088092"/>
          </a:xfrm>
          <a:prstGeom prst="rect">
            <a:avLst/>
          </a:prstGeom>
        </p:spPr>
      </p:pic>
    </p:spTree>
    <p:extLst>
      <p:ext uri="{BB962C8B-B14F-4D97-AF65-F5344CB8AC3E}">
        <p14:creationId xmlns:p14="http://schemas.microsoft.com/office/powerpoint/2010/main" val="269546383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10" presetClass="entr" presetSubtype="0" fill="hold" grpId="0" nodeType="after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fade">
                                      <p:cBhvr>
                                        <p:cTn id="12"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2456740C-7DFA-4A00-7F1A-240C48D03756}"/>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rot="-5400000">
            <a:off x="9130552" y="2878667"/>
            <a:ext cx="5074024" cy="1088092"/>
          </a:xfrm>
          <a:prstGeom prst="rect">
            <a:avLst/>
          </a:prstGeom>
        </p:spPr>
      </p:pic>
      <p:grpSp>
        <p:nvGrpSpPr>
          <p:cNvPr id="100" name="Group 99">
            <a:extLst>
              <a:ext uri="{FF2B5EF4-FFF2-40B4-BE49-F238E27FC236}">
                <a16:creationId xmlns:a16="http://schemas.microsoft.com/office/drawing/2014/main" id="{4291A7F7-83A4-B3E2-E7B9-0FEE626B400F}"/>
              </a:ext>
            </a:extLst>
          </p:cNvPr>
          <p:cNvGrpSpPr/>
          <p:nvPr/>
        </p:nvGrpSpPr>
        <p:grpSpPr>
          <a:xfrm>
            <a:off x="479391" y="5289176"/>
            <a:ext cx="5556411" cy="1206229"/>
            <a:chOff x="479391" y="4644668"/>
            <a:chExt cx="5556411" cy="1206229"/>
          </a:xfrm>
          <a:effectLst>
            <a:outerShdw blurRad="63500" sx="102000" sy="102000" algn="ctr" rotWithShape="0">
              <a:schemeClr val="bg1">
                <a:lumMod val="75000"/>
                <a:alpha val="40000"/>
              </a:schemeClr>
            </a:outerShdw>
          </a:effectLst>
        </p:grpSpPr>
        <p:sp>
          <p:nvSpPr>
            <p:cNvPr id="17" name="Arrow: Pentagon 16">
              <a:extLst>
                <a:ext uri="{FF2B5EF4-FFF2-40B4-BE49-F238E27FC236}">
                  <a16:creationId xmlns:a16="http://schemas.microsoft.com/office/drawing/2014/main" id="{1F70DAB3-37D1-5BAA-9C42-B727E3520F0F}"/>
                </a:ext>
              </a:extLst>
            </p:cNvPr>
            <p:cNvSpPr/>
            <p:nvPr/>
          </p:nvSpPr>
          <p:spPr>
            <a:xfrm flipH="1">
              <a:off x="479391" y="4644668"/>
              <a:ext cx="5556411" cy="1206229"/>
            </a:xfrm>
            <a:prstGeom prst="homePlate">
              <a:avLst>
                <a:gd name="adj" fmla="val 22923"/>
              </a:avLst>
            </a:prstGeom>
            <a:solidFill>
              <a:srgbClr val="FFEFEF"/>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TextBox 25">
              <a:extLst>
                <a:ext uri="{FF2B5EF4-FFF2-40B4-BE49-F238E27FC236}">
                  <a16:creationId xmlns:a16="http://schemas.microsoft.com/office/drawing/2014/main" id="{44480121-C113-D688-E890-46B31A0B7EF1}"/>
                </a:ext>
              </a:extLst>
            </p:cNvPr>
            <p:cNvSpPr txBox="1"/>
            <p:nvPr/>
          </p:nvSpPr>
          <p:spPr>
            <a:xfrm>
              <a:off x="1594381" y="4687884"/>
              <a:ext cx="1692643" cy="461665"/>
            </a:xfrm>
            <a:prstGeom prst="rect">
              <a:avLst/>
            </a:prstGeom>
            <a:noFill/>
          </p:spPr>
          <p:txBody>
            <a:bodyPr wrap="square" rtlCol="0" anchor="t">
              <a:spAutoFit/>
            </a:bodyPr>
            <a:lstStyle/>
            <a:p>
              <a:r>
                <a:rPr lang="en-US" sz="2400">
                  <a:solidFill>
                    <a:schemeClr val="bg2">
                      <a:lumMod val="25000"/>
                    </a:schemeClr>
                  </a:solidFill>
                  <a:latin typeface="Bebas Neue" panose="020B0606020202050201" pitchFamily="34" charset="0"/>
                  <a:ea typeface="Adobe Fan Heiti Std B" panose="020B0700000000000000" pitchFamily="34" charset="-128"/>
                </a:rPr>
                <a:t>DESIGN</a:t>
              </a:r>
            </a:p>
          </p:txBody>
        </p:sp>
        <p:sp>
          <p:nvSpPr>
            <p:cNvPr id="28" name="TextBox 27">
              <a:extLst>
                <a:ext uri="{FF2B5EF4-FFF2-40B4-BE49-F238E27FC236}">
                  <a16:creationId xmlns:a16="http://schemas.microsoft.com/office/drawing/2014/main" id="{FF0D6293-AB58-7060-9138-E68D38E7C11C}"/>
                </a:ext>
              </a:extLst>
            </p:cNvPr>
            <p:cNvSpPr txBox="1"/>
            <p:nvPr/>
          </p:nvSpPr>
          <p:spPr>
            <a:xfrm>
              <a:off x="1412249" y="5098816"/>
              <a:ext cx="1811108" cy="646331"/>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Website Designing</a:t>
              </a:r>
            </a:p>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dirty="0">
                  <a:solidFill>
                    <a:srgbClr val="000000"/>
                  </a:solidFill>
                  <a:effectLst/>
                  <a:latin typeface="Open Sans" pitchFamily="2" charset="0"/>
                  <a:ea typeface="Open Sans" pitchFamily="2" charset="0"/>
                  <a:cs typeface="Open Sans" pitchFamily="2" charset="0"/>
                </a:rPr>
                <a:t>Branding Services</a:t>
              </a:r>
            </a:p>
            <a:p>
              <a:pPr marL="171450" indent="-171450" rtl="0" eaLnBrk="1" fontAlgn="b" latinLnBrk="0" hangingPunct="1">
                <a:spcBef>
                  <a:spcPts val="0"/>
                </a:spcBef>
                <a:spcAft>
                  <a:spcPts val="0"/>
                </a:spcAft>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E-Stores</a:t>
              </a:r>
              <a:endParaRPr lang="en-US" sz="1200" i="0" u="none" strike="noStrike" dirty="0">
                <a:effectLst/>
                <a:latin typeface="Open Sans" pitchFamily="2" charset="0"/>
                <a:ea typeface="Open Sans" pitchFamily="2" charset="0"/>
                <a:cs typeface="Open Sans" pitchFamily="2" charset="0"/>
              </a:endParaRPr>
            </a:p>
          </p:txBody>
        </p:sp>
        <p:sp>
          <p:nvSpPr>
            <p:cNvPr id="31" name="TextBox 30">
              <a:extLst>
                <a:ext uri="{FF2B5EF4-FFF2-40B4-BE49-F238E27FC236}">
                  <a16:creationId xmlns:a16="http://schemas.microsoft.com/office/drawing/2014/main" id="{DCE40B6C-CF15-70A1-A512-DCF11DFED9FC}"/>
                </a:ext>
              </a:extLst>
            </p:cNvPr>
            <p:cNvSpPr txBox="1"/>
            <p:nvPr/>
          </p:nvSpPr>
          <p:spPr>
            <a:xfrm>
              <a:off x="3569492" y="5098816"/>
              <a:ext cx="2125633" cy="461665"/>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Website Maintenance + Backup</a:t>
              </a:r>
            </a:p>
          </p:txBody>
        </p:sp>
      </p:grpSp>
      <p:grpSp>
        <p:nvGrpSpPr>
          <p:cNvPr id="99" name="Group 98">
            <a:extLst>
              <a:ext uri="{FF2B5EF4-FFF2-40B4-BE49-F238E27FC236}">
                <a16:creationId xmlns:a16="http://schemas.microsoft.com/office/drawing/2014/main" id="{935E7B14-6F5C-A14B-3967-CD6D04F299D1}"/>
              </a:ext>
            </a:extLst>
          </p:cNvPr>
          <p:cNvGrpSpPr/>
          <p:nvPr/>
        </p:nvGrpSpPr>
        <p:grpSpPr>
          <a:xfrm>
            <a:off x="6156093" y="5266506"/>
            <a:ext cx="5419977" cy="1228899"/>
            <a:chOff x="6156093" y="4621998"/>
            <a:chExt cx="5419977" cy="1228899"/>
          </a:xfrm>
          <a:effectLst>
            <a:outerShdw blurRad="63500" sx="102000" sy="102000" algn="ctr" rotWithShape="0">
              <a:schemeClr val="bg1">
                <a:lumMod val="75000"/>
                <a:alpha val="40000"/>
              </a:schemeClr>
            </a:outerShdw>
          </a:effectLst>
        </p:grpSpPr>
        <p:sp>
          <p:nvSpPr>
            <p:cNvPr id="51" name="Arrow: Pentagon 50">
              <a:extLst>
                <a:ext uri="{FF2B5EF4-FFF2-40B4-BE49-F238E27FC236}">
                  <a16:creationId xmlns:a16="http://schemas.microsoft.com/office/drawing/2014/main" id="{D97C6D29-9CEA-89DE-4EF4-1D87CB491B8A}"/>
                </a:ext>
              </a:extLst>
            </p:cNvPr>
            <p:cNvSpPr/>
            <p:nvPr/>
          </p:nvSpPr>
          <p:spPr>
            <a:xfrm rot="10800000" flipH="1">
              <a:off x="6156093" y="4621998"/>
              <a:ext cx="5419977" cy="1228899"/>
            </a:xfrm>
            <a:prstGeom prst="homePlate">
              <a:avLst>
                <a:gd name="adj" fmla="val 22923"/>
              </a:avLst>
            </a:prstGeom>
            <a:solidFill>
              <a:srgbClr val="FFEFEF"/>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3" name="TextBox 52">
              <a:extLst>
                <a:ext uri="{FF2B5EF4-FFF2-40B4-BE49-F238E27FC236}">
                  <a16:creationId xmlns:a16="http://schemas.microsoft.com/office/drawing/2014/main" id="{1297D2AD-63CB-D1B1-BCBB-B1389DC6C7C7}"/>
                </a:ext>
              </a:extLst>
            </p:cNvPr>
            <p:cNvSpPr txBox="1"/>
            <p:nvPr/>
          </p:nvSpPr>
          <p:spPr>
            <a:xfrm>
              <a:off x="6711017" y="4737636"/>
              <a:ext cx="1692643" cy="461665"/>
            </a:xfrm>
            <a:prstGeom prst="rect">
              <a:avLst/>
            </a:prstGeom>
            <a:noFill/>
          </p:spPr>
          <p:txBody>
            <a:bodyPr wrap="square" rtlCol="0" anchor="t">
              <a:spAutoFit/>
            </a:bodyPr>
            <a:lstStyle/>
            <a:p>
              <a:r>
                <a:rPr lang="en-US" sz="2400">
                  <a:solidFill>
                    <a:schemeClr val="bg2">
                      <a:lumMod val="25000"/>
                    </a:schemeClr>
                  </a:solidFill>
                  <a:latin typeface="Bebas Neue" panose="020B0606020202050201" pitchFamily="34" charset="0"/>
                  <a:ea typeface="Adobe Fan Heiti Std B" panose="020B0700000000000000" pitchFamily="34" charset="-128"/>
                </a:rPr>
                <a:t>SECURITY</a:t>
              </a:r>
            </a:p>
          </p:txBody>
        </p:sp>
        <p:sp>
          <p:nvSpPr>
            <p:cNvPr id="57" name="TextBox 56">
              <a:extLst>
                <a:ext uri="{FF2B5EF4-FFF2-40B4-BE49-F238E27FC236}">
                  <a16:creationId xmlns:a16="http://schemas.microsoft.com/office/drawing/2014/main" id="{A4568B34-9420-2134-4240-71C2147F5818}"/>
                </a:ext>
              </a:extLst>
            </p:cNvPr>
            <p:cNvSpPr txBox="1"/>
            <p:nvPr/>
          </p:nvSpPr>
          <p:spPr>
            <a:xfrm>
              <a:off x="6528884" y="5105704"/>
              <a:ext cx="2614374" cy="646331"/>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kern="1200">
                  <a:solidFill>
                    <a:srgbClr val="000000"/>
                  </a:solidFill>
                  <a:effectLst/>
                  <a:latin typeface="Open Sans" pitchFamily="2" charset="0"/>
                  <a:ea typeface="Open Sans" pitchFamily="2" charset="0"/>
                  <a:cs typeface="Open Sans" pitchFamily="2" charset="0"/>
                </a:rPr>
                <a:t>SSL Certificate</a:t>
              </a:r>
            </a:p>
            <a:p>
              <a:pPr marL="171450" indent="-171450" rtl="0" eaLnBrk="1" fontAlgn="b" latinLnBrk="0" hangingPunct="1">
                <a:spcBef>
                  <a:spcPts val="0"/>
                </a:spcBef>
                <a:spcAft>
                  <a:spcPts val="0"/>
                </a:spcAft>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Website Security &amp; Protection</a:t>
              </a:r>
            </a:p>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Email Security &amp; Protection</a:t>
              </a:r>
              <a:endParaRPr lang="en-US" sz="1200" i="0" u="none" strike="noStrike">
                <a:effectLst/>
                <a:latin typeface="Open Sans" pitchFamily="2" charset="0"/>
                <a:ea typeface="Open Sans" pitchFamily="2" charset="0"/>
                <a:cs typeface="Open Sans" pitchFamily="2" charset="0"/>
              </a:endParaRPr>
            </a:p>
          </p:txBody>
        </p:sp>
        <p:sp>
          <p:nvSpPr>
            <p:cNvPr id="58" name="TextBox 57">
              <a:extLst>
                <a:ext uri="{FF2B5EF4-FFF2-40B4-BE49-F238E27FC236}">
                  <a16:creationId xmlns:a16="http://schemas.microsoft.com/office/drawing/2014/main" id="{9720F0FE-44E8-43BF-30EB-A7BC24557007}"/>
                </a:ext>
              </a:extLst>
            </p:cNvPr>
            <p:cNvSpPr txBox="1"/>
            <p:nvPr/>
          </p:nvSpPr>
          <p:spPr>
            <a:xfrm>
              <a:off x="8918087" y="5105704"/>
              <a:ext cx="2166327" cy="738664"/>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Hacked Website Repair</a:t>
              </a:r>
            </a:p>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Vulnerability Scan Service</a:t>
              </a:r>
            </a:p>
            <a:p>
              <a:pPr fontAlgn="b"/>
              <a:endParaRPr lang="en-US" dirty="0"/>
            </a:p>
          </p:txBody>
        </p:sp>
      </p:grpSp>
      <p:grpSp>
        <p:nvGrpSpPr>
          <p:cNvPr id="101" name="Group 100">
            <a:extLst>
              <a:ext uri="{FF2B5EF4-FFF2-40B4-BE49-F238E27FC236}">
                <a16:creationId xmlns:a16="http://schemas.microsoft.com/office/drawing/2014/main" id="{25049BBF-17AD-9D2D-C352-AEBB3A17084F}"/>
              </a:ext>
            </a:extLst>
          </p:cNvPr>
          <p:cNvGrpSpPr/>
          <p:nvPr/>
        </p:nvGrpSpPr>
        <p:grpSpPr>
          <a:xfrm>
            <a:off x="479393" y="4057872"/>
            <a:ext cx="5582960" cy="1213592"/>
            <a:chOff x="479393" y="3502116"/>
            <a:chExt cx="5582960" cy="1213592"/>
          </a:xfrm>
          <a:effectLst>
            <a:outerShdw blurRad="63500" sx="102000" sy="102000" algn="ctr" rotWithShape="0">
              <a:schemeClr val="bg1">
                <a:lumMod val="75000"/>
                <a:alpha val="40000"/>
              </a:schemeClr>
            </a:outerShdw>
          </a:effectLst>
        </p:grpSpPr>
        <p:sp>
          <p:nvSpPr>
            <p:cNvPr id="13" name="Arrow: Pentagon 12">
              <a:extLst>
                <a:ext uri="{FF2B5EF4-FFF2-40B4-BE49-F238E27FC236}">
                  <a16:creationId xmlns:a16="http://schemas.microsoft.com/office/drawing/2014/main" id="{E2FA138A-A10D-D320-B9FA-2CFA7789AC3B}"/>
                </a:ext>
              </a:extLst>
            </p:cNvPr>
            <p:cNvSpPr/>
            <p:nvPr/>
          </p:nvSpPr>
          <p:spPr>
            <a:xfrm flipH="1">
              <a:off x="479393" y="3502116"/>
              <a:ext cx="5582960" cy="1213592"/>
            </a:xfrm>
            <a:prstGeom prst="homePlate">
              <a:avLst>
                <a:gd name="adj" fmla="val 22923"/>
              </a:avLst>
            </a:prstGeom>
            <a:solidFill>
              <a:srgbClr val="FFFAEB"/>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D5704354-1170-DCF2-3161-9FDA0B0250E8}"/>
                </a:ext>
              </a:extLst>
            </p:cNvPr>
            <p:cNvSpPr txBox="1"/>
            <p:nvPr/>
          </p:nvSpPr>
          <p:spPr>
            <a:xfrm>
              <a:off x="1594381" y="3579652"/>
              <a:ext cx="1692643" cy="461665"/>
            </a:xfrm>
            <a:prstGeom prst="rect">
              <a:avLst/>
            </a:prstGeom>
            <a:noFill/>
          </p:spPr>
          <p:txBody>
            <a:bodyPr wrap="square" rtlCol="0" anchor="t">
              <a:spAutoFit/>
            </a:bodyPr>
            <a:lstStyle/>
            <a:p>
              <a:r>
                <a:rPr lang="en-US" sz="2400">
                  <a:solidFill>
                    <a:schemeClr val="bg2">
                      <a:lumMod val="25000"/>
                    </a:schemeClr>
                  </a:solidFill>
                  <a:latin typeface="Open Sans" pitchFamily="2" charset="0"/>
                  <a:ea typeface="Open Sans" pitchFamily="2" charset="0"/>
                  <a:cs typeface="Open Sans" pitchFamily="2" charset="0"/>
                </a:rPr>
                <a:t>EMAIL</a:t>
              </a:r>
            </a:p>
          </p:txBody>
        </p:sp>
        <p:sp>
          <p:nvSpPr>
            <p:cNvPr id="15" name="TextBox 14">
              <a:extLst>
                <a:ext uri="{FF2B5EF4-FFF2-40B4-BE49-F238E27FC236}">
                  <a16:creationId xmlns:a16="http://schemas.microsoft.com/office/drawing/2014/main" id="{AF531174-8C22-EDD5-02C8-BEEAF105BA97}"/>
                </a:ext>
              </a:extLst>
            </p:cNvPr>
            <p:cNvSpPr txBox="1"/>
            <p:nvPr/>
          </p:nvSpPr>
          <p:spPr>
            <a:xfrm>
              <a:off x="1412248" y="3980222"/>
              <a:ext cx="2088039" cy="461665"/>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Business Email Hosting</a:t>
              </a:r>
            </a:p>
            <a:p>
              <a:pPr marL="171450" indent="-171450" rtl="0" eaLnBrk="1" fontAlgn="b" latinLnBrk="0" hangingPunct="1">
                <a:spcBef>
                  <a:spcPts val="0"/>
                </a:spcBef>
                <a:spcAft>
                  <a:spcPts val="0"/>
                </a:spcAft>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Microsoft Office 365</a:t>
              </a:r>
            </a:p>
          </p:txBody>
        </p:sp>
        <p:sp>
          <p:nvSpPr>
            <p:cNvPr id="16" name="TextBox 15">
              <a:extLst>
                <a:ext uri="{FF2B5EF4-FFF2-40B4-BE49-F238E27FC236}">
                  <a16:creationId xmlns:a16="http://schemas.microsoft.com/office/drawing/2014/main" id="{AF42FCD5-B97F-C07D-477C-A2B74D9C836D}"/>
                </a:ext>
              </a:extLst>
            </p:cNvPr>
            <p:cNvSpPr txBox="1"/>
            <p:nvPr/>
          </p:nvSpPr>
          <p:spPr>
            <a:xfrm>
              <a:off x="3596042" y="3980222"/>
              <a:ext cx="2359698" cy="646331"/>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Email Marketing &amp; CRM</a:t>
              </a:r>
            </a:p>
            <a:p>
              <a:pPr marL="171450" indent="-171450" fontAlgn="b">
                <a:buFont typeface="Wingdings" panose="05000000000000000000" pitchFamily="2" charset="2"/>
                <a:buChar char="§"/>
              </a:pPr>
              <a:r>
                <a:rPr lang="en-US" sz="1200" i="0" u="none" strike="noStrike">
                  <a:solidFill>
                    <a:srgbClr val="000000"/>
                  </a:solidFill>
                  <a:effectLst/>
                  <a:latin typeface="Open Sans" pitchFamily="2" charset="0"/>
                  <a:ea typeface="Open Sans" pitchFamily="2" charset="0"/>
                  <a:cs typeface="Open Sans" pitchFamily="2" charset="0"/>
                </a:rPr>
                <a:t>Google Workspace</a:t>
              </a:r>
              <a:endParaRPr lang="en-US" sz="1200" i="0" u="none" strike="noStrike">
                <a:effectLst/>
                <a:latin typeface="Open Sans" pitchFamily="2" charset="0"/>
                <a:ea typeface="Open Sans" pitchFamily="2" charset="0"/>
                <a:cs typeface="Open Sans" pitchFamily="2" charset="0"/>
              </a:endParaRPr>
            </a:p>
            <a:p>
              <a:pPr fontAlgn="b"/>
              <a:endParaRPr lang="en-US" sz="1200">
                <a:solidFill>
                  <a:srgbClr val="000000"/>
                </a:solidFill>
                <a:latin typeface="Open Sans" pitchFamily="2" charset="0"/>
                <a:ea typeface="Open Sans" pitchFamily="2" charset="0"/>
                <a:cs typeface="Open Sans" pitchFamily="2" charset="0"/>
              </a:endParaRPr>
            </a:p>
          </p:txBody>
        </p:sp>
      </p:grpSp>
      <p:grpSp>
        <p:nvGrpSpPr>
          <p:cNvPr id="98" name="Group 97">
            <a:extLst>
              <a:ext uri="{FF2B5EF4-FFF2-40B4-BE49-F238E27FC236}">
                <a16:creationId xmlns:a16="http://schemas.microsoft.com/office/drawing/2014/main" id="{AEBEC159-9948-5C96-E45A-FBC6B4374262}"/>
              </a:ext>
            </a:extLst>
          </p:cNvPr>
          <p:cNvGrpSpPr/>
          <p:nvPr/>
        </p:nvGrpSpPr>
        <p:grpSpPr>
          <a:xfrm>
            <a:off x="6156093" y="4045549"/>
            <a:ext cx="5419977" cy="1220992"/>
            <a:chOff x="6156093" y="3489793"/>
            <a:chExt cx="5419977" cy="1220992"/>
          </a:xfrm>
          <a:effectLst>
            <a:outerShdw blurRad="63500" sx="102000" sy="102000" algn="ctr" rotWithShape="0">
              <a:schemeClr val="bg1">
                <a:lumMod val="75000"/>
                <a:alpha val="40000"/>
              </a:schemeClr>
            </a:outerShdw>
          </a:effectLst>
        </p:grpSpPr>
        <p:sp>
          <p:nvSpPr>
            <p:cNvPr id="60" name="Arrow: Pentagon 59">
              <a:extLst>
                <a:ext uri="{FF2B5EF4-FFF2-40B4-BE49-F238E27FC236}">
                  <a16:creationId xmlns:a16="http://schemas.microsoft.com/office/drawing/2014/main" id="{A63A76C2-437C-2B3E-1CC6-94A528165E45}"/>
                </a:ext>
              </a:extLst>
            </p:cNvPr>
            <p:cNvSpPr/>
            <p:nvPr/>
          </p:nvSpPr>
          <p:spPr>
            <a:xfrm rot="10800000" flipH="1">
              <a:off x="6156093" y="3489793"/>
              <a:ext cx="5419977" cy="1220992"/>
            </a:xfrm>
            <a:prstGeom prst="homePlate">
              <a:avLst>
                <a:gd name="adj" fmla="val 22923"/>
              </a:avLst>
            </a:prstGeom>
            <a:solidFill>
              <a:srgbClr val="FFFAEB"/>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 name="TextBox 60">
              <a:extLst>
                <a:ext uri="{FF2B5EF4-FFF2-40B4-BE49-F238E27FC236}">
                  <a16:creationId xmlns:a16="http://schemas.microsoft.com/office/drawing/2014/main" id="{7A1AF57F-26DB-3CED-01E7-53814841E4A9}"/>
                </a:ext>
              </a:extLst>
            </p:cNvPr>
            <p:cNvSpPr txBox="1"/>
            <p:nvPr/>
          </p:nvSpPr>
          <p:spPr>
            <a:xfrm>
              <a:off x="6691622" y="3604208"/>
              <a:ext cx="3284891" cy="461665"/>
            </a:xfrm>
            <a:prstGeom prst="rect">
              <a:avLst/>
            </a:prstGeom>
            <a:noFill/>
          </p:spPr>
          <p:txBody>
            <a:bodyPr wrap="square" rtlCol="0" anchor="t">
              <a:spAutoFit/>
            </a:bodyPr>
            <a:lstStyle/>
            <a:p>
              <a:r>
                <a:rPr lang="en-US" sz="2400" dirty="0">
                  <a:solidFill>
                    <a:schemeClr val="bg2">
                      <a:lumMod val="25000"/>
                    </a:schemeClr>
                  </a:solidFill>
                  <a:latin typeface="Open Sans" pitchFamily="2" charset="0"/>
                  <a:ea typeface="Open Sans" pitchFamily="2" charset="0"/>
                  <a:cs typeface="Open Sans" pitchFamily="2" charset="0"/>
                </a:rPr>
                <a:t>SERVICES</a:t>
              </a:r>
            </a:p>
          </p:txBody>
        </p:sp>
        <p:sp>
          <p:nvSpPr>
            <p:cNvPr id="65" name="TextBox 64">
              <a:extLst>
                <a:ext uri="{FF2B5EF4-FFF2-40B4-BE49-F238E27FC236}">
                  <a16:creationId xmlns:a16="http://schemas.microsoft.com/office/drawing/2014/main" id="{D590631C-7D15-6D1F-B4B1-F576DB5B2888}"/>
                </a:ext>
              </a:extLst>
            </p:cNvPr>
            <p:cNvSpPr txBox="1"/>
            <p:nvPr/>
          </p:nvSpPr>
          <p:spPr>
            <a:xfrm>
              <a:off x="6509489" y="4004778"/>
              <a:ext cx="2369493" cy="646331"/>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Cloud Management Service</a:t>
              </a:r>
            </a:p>
            <a:p>
              <a:pPr marL="171450" indent="-171450" fontAlgn="b">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Managed IT Services ( MSP)</a:t>
              </a:r>
            </a:p>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SMS Services</a:t>
              </a:r>
              <a:endParaRPr lang="en-US" sz="1200" i="0" u="none" strike="noStrike" dirty="0">
                <a:effectLst/>
                <a:latin typeface="Open Sans" pitchFamily="2" charset="0"/>
                <a:ea typeface="Open Sans" pitchFamily="2" charset="0"/>
                <a:cs typeface="Open Sans" pitchFamily="2" charset="0"/>
              </a:endParaRPr>
            </a:p>
          </p:txBody>
        </p:sp>
        <p:sp>
          <p:nvSpPr>
            <p:cNvPr id="66" name="TextBox 65">
              <a:extLst>
                <a:ext uri="{FF2B5EF4-FFF2-40B4-BE49-F238E27FC236}">
                  <a16:creationId xmlns:a16="http://schemas.microsoft.com/office/drawing/2014/main" id="{236405F6-C734-B5BD-E57E-CF531E29B4B4}"/>
                </a:ext>
              </a:extLst>
            </p:cNvPr>
            <p:cNvSpPr txBox="1"/>
            <p:nvPr/>
          </p:nvSpPr>
          <p:spPr>
            <a:xfrm>
              <a:off x="8878982" y="4004778"/>
              <a:ext cx="2139778" cy="461665"/>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Server Management</a:t>
              </a:r>
            </a:p>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Cloud Backup Storage</a:t>
              </a:r>
            </a:p>
          </p:txBody>
        </p:sp>
      </p:grpSp>
      <p:sp>
        <p:nvSpPr>
          <p:cNvPr id="3" name="TextBox 2">
            <a:extLst>
              <a:ext uri="{FF2B5EF4-FFF2-40B4-BE49-F238E27FC236}">
                <a16:creationId xmlns:a16="http://schemas.microsoft.com/office/drawing/2014/main" id="{F26E6EDE-DFBE-CA32-38DE-85A5C7A3D6DE}"/>
              </a:ext>
            </a:extLst>
          </p:cNvPr>
          <p:cNvSpPr txBox="1"/>
          <p:nvPr/>
        </p:nvSpPr>
        <p:spPr>
          <a:xfrm>
            <a:off x="2932272" y="878927"/>
            <a:ext cx="8029586" cy="644279"/>
          </a:xfrm>
          <a:prstGeom prst="rect">
            <a:avLst/>
          </a:prstGeom>
          <a:noFill/>
        </p:spPr>
        <p:txBody>
          <a:bodyPr wrap="square" lIns="91440" tIns="45720" rIns="91440" bIns="45720" rtlCol="0" anchor="t">
            <a:spAutoFit/>
          </a:bodyPr>
          <a:lstStyle/>
          <a:p>
            <a:pPr>
              <a:lnSpc>
                <a:spcPct val="80000"/>
              </a:lnSpc>
            </a:pPr>
            <a:r>
              <a:rPr lang="en-US" sz="4400">
                <a:solidFill>
                  <a:schemeClr val="bg2">
                    <a:lumMod val="25000"/>
                  </a:schemeClr>
                </a:solidFill>
                <a:latin typeface="Open Sans"/>
                <a:ea typeface="Open Sans"/>
                <a:cs typeface="Open Sans"/>
              </a:rPr>
              <a:t>SERVICES &amp; PRODUCTS</a:t>
            </a:r>
          </a:p>
        </p:txBody>
      </p:sp>
      <p:grpSp>
        <p:nvGrpSpPr>
          <p:cNvPr id="102" name="Group 101">
            <a:extLst>
              <a:ext uri="{FF2B5EF4-FFF2-40B4-BE49-F238E27FC236}">
                <a16:creationId xmlns:a16="http://schemas.microsoft.com/office/drawing/2014/main" id="{764E4071-5543-EB27-82D9-35B7281673D0}"/>
              </a:ext>
            </a:extLst>
          </p:cNvPr>
          <p:cNvGrpSpPr/>
          <p:nvPr/>
        </p:nvGrpSpPr>
        <p:grpSpPr>
          <a:xfrm>
            <a:off x="479393" y="2847625"/>
            <a:ext cx="5589586" cy="1187577"/>
            <a:chOff x="479393" y="2425386"/>
            <a:chExt cx="5589586" cy="1187577"/>
          </a:xfrm>
          <a:effectLst>
            <a:outerShdw blurRad="63500" sx="102000" sy="102000" algn="ctr" rotWithShape="0">
              <a:schemeClr val="bg1">
                <a:lumMod val="75000"/>
                <a:alpha val="40000"/>
              </a:schemeClr>
            </a:outerShdw>
          </a:effectLst>
        </p:grpSpPr>
        <p:sp>
          <p:nvSpPr>
            <p:cNvPr id="11" name="Arrow: Pentagon 10">
              <a:extLst>
                <a:ext uri="{FF2B5EF4-FFF2-40B4-BE49-F238E27FC236}">
                  <a16:creationId xmlns:a16="http://schemas.microsoft.com/office/drawing/2014/main" id="{9B5E60D6-3AC2-E85E-E9F4-669B75BB3A03}"/>
                </a:ext>
              </a:extLst>
            </p:cNvPr>
            <p:cNvSpPr/>
            <p:nvPr/>
          </p:nvSpPr>
          <p:spPr>
            <a:xfrm flipH="1">
              <a:off x="479393" y="2425386"/>
              <a:ext cx="5589586" cy="1187577"/>
            </a:xfrm>
            <a:prstGeom prst="homePlate">
              <a:avLst>
                <a:gd name="adj" fmla="val 22923"/>
              </a:avLst>
            </a:prstGeom>
            <a:solidFill>
              <a:srgbClr val="F0F8E8"/>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05B25A2D-293A-C555-5025-DDC88929AE0E}"/>
                </a:ext>
              </a:extLst>
            </p:cNvPr>
            <p:cNvSpPr txBox="1"/>
            <p:nvPr/>
          </p:nvSpPr>
          <p:spPr>
            <a:xfrm>
              <a:off x="1594381" y="2488745"/>
              <a:ext cx="1692643" cy="461665"/>
            </a:xfrm>
            <a:prstGeom prst="rect">
              <a:avLst/>
            </a:prstGeom>
            <a:noFill/>
          </p:spPr>
          <p:txBody>
            <a:bodyPr wrap="square" rtlCol="0" anchor="t">
              <a:spAutoFit/>
            </a:bodyPr>
            <a:lstStyle/>
            <a:p>
              <a:r>
                <a:rPr lang="en-US" sz="2400">
                  <a:solidFill>
                    <a:schemeClr val="bg2">
                      <a:lumMod val="25000"/>
                    </a:schemeClr>
                  </a:solidFill>
                  <a:latin typeface="Open Sans" pitchFamily="2" charset="0"/>
                  <a:ea typeface="Open Sans" pitchFamily="2" charset="0"/>
                  <a:cs typeface="Open Sans" pitchFamily="2" charset="0"/>
                </a:rPr>
                <a:t>HOSTING</a:t>
              </a:r>
            </a:p>
          </p:txBody>
        </p:sp>
        <p:sp>
          <p:nvSpPr>
            <p:cNvPr id="9" name="TextBox 8">
              <a:extLst>
                <a:ext uri="{FF2B5EF4-FFF2-40B4-BE49-F238E27FC236}">
                  <a16:creationId xmlns:a16="http://schemas.microsoft.com/office/drawing/2014/main" id="{17295879-E9B9-0C61-DAE5-9C45C92D3024}"/>
                </a:ext>
              </a:extLst>
            </p:cNvPr>
            <p:cNvSpPr txBox="1"/>
            <p:nvPr/>
          </p:nvSpPr>
          <p:spPr>
            <a:xfrm>
              <a:off x="1412248" y="2856813"/>
              <a:ext cx="2103305" cy="646331"/>
            </a:xfrm>
            <a:prstGeom prst="rect">
              <a:avLst/>
            </a:prstGeom>
            <a:noFill/>
          </p:spPr>
          <p:txBody>
            <a:bodyPr wrap="square" rtlCol="0">
              <a:spAutoFit/>
            </a:bodyPr>
            <a:lstStyle/>
            <a:p>
              <a:pPr marL="171450" indent="-17145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Web Hosting</a:t>
              </a:r>
              <a:endParaRPr lang="en-US" sz="1200" i="0" u="none" strike="noStrike" dirty="0">
                <a:effectLst/>
                <a:latin typeface="Open Sans" pitchFamily="2" charset="0"/>
                <a:ea typeface="Open Sans" pitchFamily="2" charset="0"/>
                <a:cs typeface="Open Sans" pitchFamily="2" charset="0"/>
              </a:endParaRPr>
            </a:p>
            <a:p>
              <a:pPr marL="171450" indent="-171450" eaLnBrk="1" fontAlgn="b" latinLnBrk="0" hangingPunct="1">
                <a:spcBef>
                  <a:spcPts val="0"/>
                </a:spcBef>
                <a:spcAft>
                  <a:spcPts val="0"/>
                </a:spcAft>
                <a:buFont typeface="Wingdings" panose="05000000000000000000" pitchFamily="2" charset="2"/>
                <a:buChar char="§"/>
              </a:pPr>
              <a:r>
                <a:rPr lang="en-US" sz="1200" i="0" u="none" strike="noStrike" kern="1200" dirty="0" err="1">
                  <a:solidFill>
                    <a:srgbClr val="000000"/>
                  </a:solidFill>
                  <a:effectLst/>
                  <a:latin typeface="Open Sans" pitchFamily="2" charset="0"/>
                  <a:ea typeface="Open Sans" pitchFamily="2" charset="0"/>
                  <a:cs typeface="Open Sans" pitchFamily="2" charset="0"/>
                </a:rPr>
                <a:t>Wordpress</a:t>
              </a:r>
              <a:r>
                <a:rPr lang="en-US" sz="1200" i="0" u="none" strike="noStrike" kern="1200" dirty="0">
                  <a:solidFill>
                    <a:srgbClr val="000000"/>
                  </a:solidFill>
                  <a:effectLst/>
                  <a:latin typeface="Open Sans" pitchFamily="2" charset="0"/>
                  <a:ea typeface="Open Sans" pitchFamily="2" charset="0"/>
                  <a:cs typeface="Open Sans" pitchFamily="2" charset="0"/>
                </a:rPr>
                <a:t> Hosting</a:t>
              </a:r>
              <a:endParaRPr lang="en-US" sz="1200" i="0" u="none" strike="noStrike" dirty="0">
                <a:effectLst/>
                <a:latin typeface="Open Sans" pitchFamily="2" charset="0"/>
                <a:ea typeface="Open Sans" pitchFamily="2" charset="0"/>
                <a:cs typeface="Open Sans" pitchFamily="2" charset="0"/>
              </a:endParaRPr>
            </a:p>
            <a:p>
              <a:pPr marL="171450" indent="-17145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FTP Hosting</a:t>
              </a:r>
              <a:endParaRPr lang="en-US" sz="1200" i="0" u="none" strike="noStrike" dirty="0">
                <a:effectLst/>
                <a:latin typeface="Open Sans" pitchFamily="2" charset="0"/>
                <a:ea typeface="Open Sans" pitchFamily="2" charset="0"/>
                <a:cs typeface="Open Sans" pitchFamily="2" charset="0"/>
              </a:endParaRPr>
            </a:p>
          </p:txBody>
        </p:sp>
        <p:sp>
          <p:nvSpPr>
            <p:cNvPr id="10" name="TextBox 9">
              <a:extLst>
                <a:ext uri="{FF2B5EF4-FFF2-40B4-BE49-F238E27FC236}">
                  <a16:creationId xmlns:a16="http://schemas.microsoft.com/office/drawing/2014/main" id="{EAE6DE17-730C-903A-12D5-2A0010D92356}"/>
                </a:ext>
              </a:extLst>
            </p:cNvPr>
            <p:cNvSpPr txBox="1"/>
            <p:nvPr/>
          </p:nvSpPr>
          <p:spPr>
            <a:xfrm>
              <a:off x="3602668" y="2856813"/>
              <a:ext cx="2005227" cy="646331"/>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Cloud VPS Service</a:t>
              </a:r>
            </a:p>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SIM Hosting</a:t>
              </a:r>
            </a:p>
            <a:p>
              <a:pPr marL="171450" indent="-171450" fontAlgn="b">
                <a:buFont typeface="Wingdings" panose="05000000000000000000" pitchFamily="2" charset="2"/>
                <a:buChar char="§"/>
              </a:pPr>
              <a:r>
                <a:rPr lang="en-US" sz="1200">
                  <a:solidFill>
                    <a:srgbClr val="000000"/>
                  </a:solidFill>
                  <a:latin typeface="Open Sans" pitchFamily="2" charset="0"/>
                  <a:ea typeface="Open Sans" pitchFamily="2" charset="0"/>
                  <a:cs typeface="Open Sans" pitchFamily="2" charset="0"/>
                </a:rPr>
                <a:t>Reseller Hosting </a:t>
              </a:r>
            </a:p>
          </p:txBody>
        </p:sp>
      </p:grpSp>
      <p:grpSp>
        <p:nvGrpSpPr>
          <p:cNvPr id="97" name="Group 96">
            <a:extLst>
              <a:ext uri="{FF2B5EF4-FFF2-40B4-BE49-F238E27FC236}">
                <a16:creationId xmlns:a16="http://schemas.microsoft.com/office/drawing/2014/main" id="{DF7ABD2A-EBBC-3584-0C7E-EE834F86CAED}"/>
              </a:ext>
            </a:extLst>
          </p:cNvPr>
          <p:cNvGrpSpPr/>
          <p:nvPr/>
        </p:nvGrpSpPr>
        <p:grpSpPr>
          <a:xfrm>
            <a:off x="6156093" y="2835061"/>
            <a:ext cx="5419977" cy="1202545"/>
            <a:chOff x="6156093" y="2412822"/>
            <a:chExt cx="5419977" cy="1202545"/>
          </a:xfrm>
          <a:effectLst>
            <a:outerShdw blurRad="63500" sx="102000" sy="102000" algn="ctr" rotWithShape="0">
              <a:schemeClr val="bg1">
                <a:lumMod val="75000"/>
                <a:alpha val="40000"/>
              </a:schemeClr>
            </a:outerShdw>
          </a:effectLst>
        </p:grpSpPr>
        <p:sp>
          <p:nvSpPr>
            <p:cNvPr id="59" name="Arrow: Pentagon 58">
              <a:extLst>
                <a:ext uri="{FF2B5EF4-FFF2-40B4-BE49-F238E27FC236}">
                  <a16:creationId xmlns:a16="http://schemas.microsoft.com/office/drawing/2014/main" id="{1C843B8E-F2CD-6F0C-44C9-1E35D561BE6E}"/>
                </a:ext>
              </a:extLst>
            </p:cNvPr>
            <p:cNvSpPr/>
            <p:nvPr/>
          </p:nvSpPr>
          <p:spPr>
            <a:xfrm rot="10800000" flipH="1">
              <a:off x="6156093" y="2412822"/>
              <a:ext cx="5419977" cy="1202545"/>
            </a:xfrm>
            <a:prstGeom prst="homePlate">
              <a:avLst>
                <a:gd name="adj" fmla="val 22923"/>
              </a:avLst>
            </a:prstGeom>
            <a:solidFill>
              <a:srgbClr val="F0F8E8"/>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7" name="TextBox 66">
              <a:extLst>
                <a:ext uri="{FF2B5EF4-FFF2-40B4-BE49-F238E27FC236}">
                  <a16:creationId xmlns:a16="http://schemas.microsoft.com/office/drawing/2014/main" id="{D4D4CF9C-647A-ABDD-7825-DF5B4F85320E}"/>
                </a:ext>
              </a:extLst>
            </p:cNvPr>
            <p:cNvSpPr txBox="1"/>
            <p:nvPr/>
          </p:nvSpPr>
          <p:spPr>
            <a:xfrm>
              <a:off x="6711017" y="2510680"/>
              <a:ext cx="2347924" cy="461665"/>
            </a:xfrm>
            <a:prstGeom prst="rect">
              <a:avLst/>
            </a:prstGeom>
            <a:noFill/>
          </p:spPr>
          <p:txBody>
            <a:bodyPr wrap="square" rtlCol="0" anchor="t">
              <a:spAutoFit/>
            </a:bodyPr>
            <a:lstStyle/>
            <a:p>
              <a:r>
                <a:rPr lang="en-US" sz="2400" dirty="0">
                  <a:solidFill>
                    <a:schemeClr val="bg2">
                      <a:lumMod val="25000"/>
                    </a:schemeClr>
                  </a:solidFill>
                  <a:latin typeface="Open Sans" pitchFamily="2" charset="0"/>
                  <a:ea typeface="Open Sans" pitchFamily="2" charset="0"/>
                  <a:cs typeface="Open Sans" pitchFamily="2" charset="0"/>
                </a:rPr>
                <a:t>MARKETING</a:t>
              </a:r>
            </a:p>
          </p:txBody>
        </p:sp>
        <p:sp>
          <p:nvSpPr>
            <p:cNvPr id="68" name="TextBox 67">
              <a:extLst>
                <a:ext uri="{FF2B5EF4-FFF2-40B4-BE49-F238E27FC236}">
                  <a16:creationId xmlns:a16="http://schemas.microsoft.com/office/drawing/2014/main" id="{E462369C-F6A0-2F87-14AE-E138116DA502}"/>
                </a:ext>
              </a:extLst>
            </p:cNvPr>
            <p:cNvSpPr txBox="1"/>
            <p:nvPr/>
          </p:nvSpPr>
          <p:spPr>
            <a:xfrm>
              <a:off x="6528885" y="2950188"/>
              <a:ext cx="2139180" cy="461665"/>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SEO Services &amp; SMM</a:t>
              </a:r>
            </a:p>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dirty="0">
                  <a:solidFill>
                    <a:srgbClr val="000000"/>
                  </a:solidFill>
                  <a:effectLst/>
                  <a:latin typeface="Open Sans" pitchFamily="2" charset="0"/>
                  <a:ea typeface="Open Sans" pitchFamily="2" charset="0"/>
                  <a:cs typeface="Open Sans" pitchFamily="2" charset="0"/>
                </a:rPr>
                <a:t>AEO Marketing</a:t>
              </a:r>
              <a:endParaRPr lang="en-US" sz="1200" i="0" u="none" strike="noStrike" dirty="0">
                <a:effectLst/>
                <a:latin typeface="Open Sans" pitchFamily="2" charset="0"/>
                <a:ea typeface="Open Sans" pitchFamily="2" charset="0"/>
                <a:cs typeface="Open Sans" pitchFamily="2" charset="0"/>
              </a:endParaRPr>
            </a:p>
          </p:txBody>
        </p:sp>
        <p:sp>
          <p:nvSpPr>
            <p:cNvPr id="69" name="TextBox 68">
              <a:extLst>
                <a:ext uri="{FF2B5EF4-FFF2-40B4-BE49-F238E27FC236}">
                  <a16:creationId xmlns:a16="http://schemas.microsoft.com/office/drawing/2014/main" id="{D3F7C8AA-CDD7-0B7C-9ED0-AE15AF217145}"/>
                </a:ext>
              </a:extLst>
            </p:cNvPr>
            <p:cNvSpPr txBox="1"/>
            <p:nvPr/>
          </p:nvSpPr>
          <p:spPr>
            <a:xfrm>
              <a:off x="8860728" y="2906432"/>
              <a:ext cx="2210411" cy="462242"/>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Email Marketing &amp; CRM</a:t>
              </a:r>
            </a:p>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Digital Marketing</a:t>
              </a:r>
            </a:p>
          </p:txBody>
        </p:sp>
      </p:grpSp>
      <p:grpSp>
        <p:nvGrpSpPr>
          <p:cNvPr id="96" name="Group 95">
            <a:extLst>
              <a:ext uri="{FF2B5EF4-FFF2-40B4-BE49-F238E27FC236}">
                <a16:creationId xmlns:a16="http://schemas.microsoft.com/office/drawing/2014/main" id="{9168A833-3B57-BB2D-1EC8-3FDE75A3AB03}"/>
              </a:ext>
            </a:extLst>
          </p:cNvPr>
          <p:cNvGrpSpPr/>
          <p:nvPr/>
        </p:nvGrpSpPr>
        <p:grpSpPr>
          <a:xfrm>
            <a:off x="6156093" y="1589357"/>
            <a:ext cx="5419977" cy="1238323"/>
            <a:chOff x="6156093" y="1273932"/>
            <a:chExt cx="5419977" cy="1238323"/>
          </a:xfrm>
          <a:effectLst>
            <a:outerShdw blurRad="63500" sx="102000" sy="102000" algn="ctr" rotWithShape="0">
              <a:schemeClr val="bg1">
                <a:lumMod val="75000"/>
                <a:alpha val="40000"/>
              </a:schemeClr>
            </a:outerShdw>
          </a:effectLst>
        </p:grpSpPr>
        <p:sp>
          <p:nvSpPr>
            <p:cNvPr id="33" name="Arrow: Pentagon 32">
              <a:extLst>
                <a:ext uri="{FF2B5EF4-FFF2-40B4-BE49-F238E27FC236}">
                  <a16:creationId xmlns:a16="http://schemas.microsoft.com/office/drawing/2014/main" id="{AA545D55-785D-A32A-3B9F-18F98DDED3FF}"/>
                </a:ext>
              </a:extLst>
            </p:cNvPr>
            <p:cNvSpPr/>
            <p:nvPr/>
          </p:nvSpPr>
          <p:spPr>
            <a:xfrm rot="10800000" flipH="1">
              <a:off x="6156093" y="1273932"/>
              <a:ext cx="5419977" cy="1238323"/>
            </a:xfrm>
            <a:prstGeom prst="homePlate">
              <a:avLst>
                <a:gd name="adj" fmla="val 22923"/>
              </a:avLst>
            </a:prstGeom>
            <a:solidFill>
              <a:srgbClr val="E5F8FF"/>
            </a:solidFill>
            <a:ln>
              <a:noFill/>
            </a:ln>
            <a:effectLst>
              <a:outerShdw blurRad="50800" dist="50800" dir="5400000" algn="ctr" rotWithShape="0">
                <a:schemeClr val="bg2">
                  <a:lumMod val="90000"/>
                  <a:alpha val="83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TextBox 35">
              <a:extLst>
                <a:ext uri="{FF2B5EF4-FFF2-40B4-BE49-F238E27FC236}">
                  <a16:creationId xmlns:a16="http://schemas.microsoft.com/office/drawing/2014/main" id="{395C830A-C33B-7472-428E-EC5DCCD6A2E0}"/>
                </a:ext>
              </a:extLst>
            </p:cNvPr>
            <p:cNvSpPr txBox="1"/>
            <p:nvPr/>
          </p:nvSpPr>
          <p:spPr>
            <a:xfrm>
              <a:off x="6677912" y="1363414"/>
              <a:ext cx="2465346" cy="461665"/>
            </a:xfrm>
            <a:prstGeom prst="rect">
              <a:avLst/>
            </a:prstGeom>
            <a:noFill/>
          </p:spPr>
          <p:txBody>
            <a:bodyPr wrap="square" rtlCol="0" anchor="t">
              <a:spAutoFit/>
            </a:bodyPr>
            <a:lstStyle/>
            <a:p>
              <a:r>
                <a:rPr lang="en-US" sz="2400">
                  <a:solidFill>
                    <a:schemeClr val="bg2">
                      <a:lumMod val="25000"/>
                    </a:schemeClr>
                  </a:solidFill>
                  <a:latin typeface="Open Sans" pitchFamily="2" charset="0"/>
                  <a:ea typeface="Open Sans" pitchFamily="2" charset="0"/>
                  <a:cs typeface="Open Sans" pitchFamily="2" charset="0"/>
                </a:rPr>
                <a:t>AI Workflow</a:t>
              </a:r>
            </a:p>
          </p:txBody>
        </p:sp>
        <p:sp>
          <p:nvSpPr>
            <p:cNvPr id="38" name="TextBox 37">
              <a:extLst>
                <a:ext uri="{FF2B5EF4-FFF2-40B4-BE49-F238E27FC236}">
                  <a16:creationId xmlns:a16="http://schemas.microsoft.com/office/drawing/2014/main" id="{FFAF71A7-AA1B-92E2-92E1-144C209D5C79}"/>
                </a:ext>
              </a:extLst>
            </p:cNvPr>
            <p:cNvSpPr txBox="1"/>
            <p:nvPr/>
          </p:nvSpPr>
          <p:spPr>
            <a:xfrm>
              <a:off x="6495780" y="1821136"/>
              <a:ext cx="1811108" cy="461665"/>
            </a:xfrm>
            <a:prstGeom prst="rect">
              <a:avLst/>
            </a:prstGeom>
            <a:noFill/>
          </p:spPr>
          <p:txBody>
            <a:bodyPr wrap="square" rtlCol="0">
              <a:spAutoFit/>
            </a:bodyPr>
            <a:lstStyle/>
            <a:p>
              <a:pPr marL="171450" indent="-171450" rtl="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AI Call Answering</a:t>
              </a:r>
            </a:p>
            <a:p>
              <a:pPr marL="171450" indent="-171450" rtl="0" eaLnBrk="1" fontAlgn="b" latinLnBrk="0" hangingPunct="1">
                <a:spcBef>
                  <a:spcPts val="0"/>
                </a:spcBef>
                <a:spcAft>
                  <a:spcPts val="0"/>
                </a:spcAft>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AI Leads Generation</a:t>
              </a:r>
              <a:endParaRPr lang="en-US" sz="1200" i="0" u="none" strike="noStrike" dirty="0">
                <a:effectLst/>
                <a:latin typeface="Open Sans" pitchFamily="2" charset="0"/>
                <a:ea typeface="Open Sans" pitchFamily="2" charset="0"/>
                <a:cs typeface="Open Sans" pitchFamily="2" charset="0"/>
              </a:endParaRPr>
            </a:p>
          </p:txBody>
        </p:sp>
        <p:sp>
          <p:nvSpPr>
            <p:cNvPr id="41" name="TextBox 40">
              <a:extLst>
                <a:ext uri="{FF2B5EF4-FFF2-40B4-BE49-F238E27FC236}">
                  <a16:creationId xmlns:a16="http://schemas.microsoft.com/office/drawing/2014/main" id="{1852B645-7A1C-135D-E475-6662EF771F16}"/>
                </a:ext>
              </a:extLst>
            </p:cNvPr>
            <p:cNvSpPr txBox="1"/>
            <p:nvPr/>
          </p:nvSpPr>
          <p:spPr>
            <a:xfrm>
              <a:off x="8803783" y="1835362"/>
              <a:ext cx="2345459" cy="461665"/>
            </a:xfrm>
            <a:prstGeom prst="rect">
              <a:avLst/>
            </a:prstGeom>
            <a:noFill/>
          </p:spPr>
          <p:txBody>
            <a:bodyPr wrap="square" rtlCol="0">
              <a:spAutoFit/>
            </a:bodyPr>
            <a:lstStyle/>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AI Chat Assistant</a:t>
              </a:r>
            </a:p>
            <a:p>
              <a:pPr marL="171450" indent="-171450" fontAlgn="b">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AI Virtual / Admin Assistant</a:t>
              </a:r>
            </a:p>
          </p:txBody>
        </p:sp>
      </p:grpSp>
      <p:grpSp>
        <p:nvGrpSpPr>
          <p:cNvPr id="71" name="Group 70">
            <a:extLst>
              <a:ext uri="{FF2B5EF4-FFF2-40B4-BE49-F238E27FC236}">
                <a16:creationId xmlns:a16="http://schemas.microsoft.com/office/drawing/2014/main" id="{4C134BE3-A04F-DE83-A75C-8D8FE8161EB9}"/>
              </a:ext>
            </a:extLst>
          </p:cNvPr>
          <p:cNvGrpSpPr/>
          <p:nvPr/>
        </p:nvGrpSpPr>
        <p:grpSpPr>
          <a:xfrm>
            <a:off x="479392" y="1578625"/>
            <a:ext cx="5589585" cy="1258519"/>
            <a:chOff x="-81286" y="635830"/>
            <a:chExt cx="5589585" cy="1258519"/>
          </a:xfrm>
          <a:effectLst>
            <a:outerShdw blurRad="63500" sx="102000" sy="102000" algn="ctr" rotWithShape="0">
              <a:schemeClr val="bg1">
                <a:lumMod val="75000"/>
                <a:alpha val="40000"/>
              </a:schemeClr>
            </a:outerShdw>
          </a:effectLst>
        </p:grpSpPr>
        <p:sp>
          <p:nvSpPr>
            <p:cNvPr id="42" name="Arrow: Pentagon 41">
              <a:extLst>
                <a:ext uri="{FF2B5EF4-FFF2-40B4-BE49-F238E27FC236}">
                  <a16:creationId xmlns:a16="http://schemas.microsoft.com/office/drawing/2014/main" id="{46E5CB7C-C761-46B5-BE10-B5201F4DDC51}"/>
                </a:ext>
              </a:extLst>
            </p:cNvPr>
            <p:cNvSpPr/>
            <p:nvPr/>
          </p:nvSpPr>
          <p:spPr>
            <a:xfrm flipH="1">
              <a:off x="-81286" y="635830"/>
              <a:ext cx="5589585" cy="1258519"/>
            </a:xfrm>
            <a:prstGeom prst="homePlate">
              <a:avLst>
                <a:gd name="adj" fmla="val 22923"/>
              </a:avLst>
            </a:prstGeom>
            <a:solidFill>
              <a:srgbClr val="E5F8FF"/>
            </a:solidFill>
            <a:ln w="38100">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TextBox 43">
              <a:extLst>
                <a:ext uri="{FF2B5EF4-FFF2-40B4-BE49-F238E27FC236}">
                  <a16:creationId xmlns:a16="http://schemas.microsoft.com/office/drawing/2014/main" id="{C27BE337-D4DF-4C2A-A25E-B3179D6E5BEA}"/>
                </a:ext>
              </a:extLst>
            </p:cNvPr>
            <p:cNvSpPr txBox="1"/>
            <p:nvPr/>
          </p:nvSpPr>
          <p:spPr>
            <a:xfrm>
              <a:off x="1033703" y="735588"/>
              <a:ext cx="1692643" cy="461665"/>
            </a:xfrm>
            <a:prstGeom prst="rect">
              <a:avLst/>
            </a:prstGeom>
            <a:noFill/>
          </p:spPr>
          <p:txBody>
            <a:bodyPr wrap="square" rtlCol="0" anchor="t">
              <a:spAutoFit/>
            </a:bodyPr>
            <a:lstStyle/>
            <a:p>
              <a:r>
                <a:rPr lang="en-US" sz="2400">
                  <a:solidFill>
                    <a:schemeClr val="bg2">
                      <a:lumMod val="25000"/>
                    </a:schemeClr>
                  </a:solidFill>
                  <a:latin typeface="Open Sans" pitchFamily="2" charset="0"/>
                  <a:ea typeface="Open Sans" pitchFamily="2" charset="0"/>
                  <a:cs typeface="Open Sans" pitchFamily="2" charset="0"/>
                </a:rPr>
                <a:t>DOMAIN</a:t>
              </a:r>
            </a:p>
          </p:txBody>
        </p:sp>
        <p:sp>
          <p:nvSpPr>
            <p:cNvPr id="45" name="TextBox 44">
              <a:extLst>
                <a:ext uri="{FF2B5EF4-FFF2-40B4-BE49-F238E27FC236}">
                  <a16:creationId xmlns:a16="http://schemas.microsoft.com/office/drawing/2014/main" id="{CEB68A91-CF4E-4CDD-8A2C-1EEB39BAE3EA}"/>
                </a:ext>
              </a:extLst>
            </p:cNvPr>
            <p:cNvSpPr txBox="1"/>
            <p:nvPr/>
          </p:nvSpPr>
          <p:spPr>
            <a:xfrm>
              <a:off x="851570" y="1221886"/>
              <a:ext cx="3103272" cy="461665"/>
            </a:xfrm>
            <a:prstGeom prst="rect">
              <a:avLst/>
            </a:prstGeom>
            <a:noFill/>
          </p:spPr>
          <p:txBody>
            <a:bodyPr wrap="square" rtlCol="0">
              <a:spAutoFit/>
            </a:bodyPr>
            <a:lstStyle/>
            <a:p>
              <a:pPr marL="171450" indent="-171450" eaLnBrk="1" fontAlgn="b" latinLnBrk="0" hangingPunct="1">
                <a:spcBef>
                  <a:spcPts val="0"/>
                </a:spcBef>
                <a:spcAft>
                  <a:spcPts val="0"/>
                </a:spcAft>
                <a:buFont typeface="Wingdings" panose="05000000000000000000" pitchFamily="2" charset="2"/>
                <a:buChar char="§"/>
              </a:pPr>
              <a:r>
                <a:rPr lang="en-US" sz="1200" i="0" u="none" strike="noStrike" kern="1200" dirty="0">
                  <a:solidFill>
                    <a:srgbClr val="000000"/>
                  </a:solidFill>
                  <a:effectLst/>
                  <a:latin typeface="Open Sans" pitchFamily="2" charset="0"/>
                  <a:ea typeface="Open Sans" pitchFamily="2" charset="0"/>
                  <a:cs typeface="Open Sans" pitchFamily="2" charset="0"/>
                </a:rPr>
                <a:t>Register Domain Name</a:t>
              </a:r>
            </a:p>
            <a:p>
              <a:pPr marL="171450" indent="-171450" eaLnBrk="1" fontAlgn="b" latinLnBrk="0" hangingPunct="1">
                <a:spcBef>
                  <a:spcPts val="0"/>
                </a:spcBef>
                <a:spcAft>
                  <a:spcPts val="0"/>
                </a:spcAft>
                <a:buFont typeface="Wingdings" panose="05000000000000000000" pitchFamily="2" charset="2"/>
                <a:buChar char="§"/>
              </a:pPr>
              <a:r>
                <a:rPr lang="en-US" sz="1200" dirty="0">
                  <a:solidFill>
                    <a:srgbClr val="000000"/>
                  </a:solidFill>
                  <a:latin typeface="Open Sans" pitchFamily="2" charset="0"/>
                  <a:ea typeface="Open Sans" pitchFamily="2" charset="0"/>
                  <a:cs typeface="Open Sans" pitchFamily="2" charset="0"/>
                </a:rPr>
                <a:t>Transfer Domain Name</a:t>
              </a:r>
            </a:p>
          </p:txBody>
        </p:sp>
      </p:grpSp>
      <p:grpSp>
        <p:nvGrpSpPr>
          <p:cNvPr id="94" name="Group 93">
            <a:extLst>
              <a:ext uri="{FF2B5EF4-FFF2-40B4-BE49-F238E27FC236}">
                <a16:creationId xmlns:a16="http://schemas.microsoft.com/office/drawing/2014/main" id="{BE254490-88F1-2096-F2A5-BCC107FE591A}"/>
              </a:ext>
            </a:extLst>
          </p:cNvPr>
          <p:cNvGrpSpPr/>
          <p:nvPr/>
        </p:nvGrpSpPr>
        <p:grpSpPr>
          <a:xfrm>
            <a:off x="6022781" y="1578625"/>
            <a:ext cx="146439" cy="4916780"/>
            <a:chOff x="6058816" y="1273933"/>
            <a:chExt cx="115770" cy="4577280"/>
          </a:xfrm>
          <a:effectLst>
            <a:outerShdw blurRad="50800" dist="50800" dir="5400000" algn="ctr" rotWithShape="0">
              <a:schemeClr val="bg1">
                <a:lumMod val="65000"/>
              </a:schemeClr>
            </a:outerShdw>
          </a:effectLst>
        </p:grpSpPr>
        <p:sp>
          <p:nvSpPr>
            <p:cNvPr id="93" name="Rectangle 92">
              <a:extLst>
                <a:ext uri="{FF2B5EF4-FFF2-40B4-BE49-F238E27FC236}">
                  <a16:creationId xmlns:a16="http://schemas.microsoft.com/office/drawing/2014/main" id="{53856D30-0EA3-0136-C471-2D8719A19127}"/>
                </a:ext>
              </a:extLst>
            </p:cNvPr>
            <p:cNvSpPr/>
            <p:nvPr/>
          </p:nvSpPr>
          <p:spPr>
            <a:xfrm>
              <a:off x="6058816" y="4712323"/>
              <a:ext cx="111355" cy="1138890"/>
            </a:xfrm>
            <a:prstGeom prst="rect">
              <a:avLst/>
            </a:prstGeom>
            <a:solidFill>
              <a:srgbClr val="C00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01F9D342-E62E-61F7-82D7-4A96862B8991}"/>
                </a:ext>
              </a:extLst>
            </p:cNvPr>
            <p:cNvSpPr/>
            <p:nvPr/>
          </p:nvSpPr>
          <p:spPr>
            <a:xfrm>
              <a:off x="6058816" y="2417764"/>
              <a:ext cx="109143" cy="1168233"/>
            </a:xfrm>
            <a:prstGeom prst="rect">
              <a:avLst/>
            </a:prstGeom>
            <a:solidFill>
              <a:srgbClr val="92D05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0" name="Rectangle 89">
              <a:extLst>
                <a:ext uri="{FF2B5EF4-FFF2-40B4-BE49-F238E27FC236}">
                  <a16:creationId xmlns:a16="http://schemas.microsoft.com/office/drawing/2014/main" id="{E17F2CC7-FAF5-0033-A418-0DAF773EC7BC}"/>
                </a:ext>
              </a:extLst>
            </p:cNvPr>
            <p:cNvSpPr/>
            <p:nvPr/>
          </p:nvSpPr>
          <p:spPr>
            <a:xfrm>
              <a:off x="6058816" y="1273933"/>
              <a:ext cx="115770" cy="1164226"/>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 name="Rectangle 91">
              <a:extLst>
                <a:ext uri="{FF2B5EF4-FFF2-40B4-BE49-F238E27FC236}">
                  <a16:creationId xmlns:a16="http://schemas.microsoft.com/office/drawing/2014/main" id="{D8839D71-E710-13C7-BCCA-1BEA95FFF100}"/>
                </a:ext>
              </a:extLst>
            </p:cNvPr>
            <p:cNvSpPr/>
            <p:nvPr/>
          </p:nvSpPr>
          <p:spPr>
            <a:xfrm>
              <a:off x="6058816" y="3568279"/>
              <a:ext cx="111355" cy="1138890"/>
            </a:xfrm>
            <a:prstGeom prst="rect">
              <a:avLst/>
            </a:prstGeom>
            <a:solidFill>
              <a:srgbClr val="FFC00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6" name="Picture 5" descr="A blue text on a black background&#10;&#10;AI-generated content may be incorrect.">
            <a:extLst>
              <a:ext uri="{FF2B5EF4-FFF2-40B4-BE49-F238E27FC236}">
                <a16:creationId xmlns:a16="http://schemas.microsoft.com/office/drawing/2014/main" id="{7A18DEFD-CC2C-4B21-8DC6-CDF27B8C8563}"/>
              </a:ext>
            </a:extLst>
          </p:cNvPr>
          <p:cNvPicPr>
            <a:picLocks noChangeAspect="1"/>
          </p:cNvPicPr>
          <p:nvPr/>
        </p:nvPicPr>
        <p:blipFill>
          <a:blip r:embed="rId4"/>
          <a:stretch>
            <a:fillRect/>
          </a:stretch>
        </p:blipFill>
        <p:spPr>
          <a:xfrm>
            <a:off x="530060" y="275546"/>
            <a:ext cx="1973989" cy="629760"/>
          </a:xfrm>
          <a:prstGeom prst="rect">
            <a:avLst/>
          </a:prstGeom>
        </p:spPr>
      </p:pic>
    </p:spTree>
    <p:extLst>
      <p:ext uri="{BB962C8B-B14F-4D97-AF65-F5344CB8AC3E}">
        <p14:creationId xmlns:p14="http://schemas.microsoft.com/office/powerpoint/2010/main" val="402499646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additive="base">
                                        <p:cTn id="7" dur="250" fill="hold"/>
                                        <p:tgtEl>
                                          <p:spTgt spid="94"/>
                                        </p:tgtEl>
                                        <p:attrNameLst>
                                          <p:attrName>ppt_x</p:attrName>
                                        </p:attrNameLst>
                                      </p:cBhvr>
                                      <p:tavLst>
                                        <p:tav tm="0">
                                          <p:val>
                                            <p:strVal val="#ppt_x"/>
                                          </p:val>
                                        </p:tav>
                                        <p:tav tm="100000">
                                          <p:val>
                                            <p:strVal val="#ppt_x"/>
                                          </p:val>
                                        </p:tav>
                                      </p:tavLst>
                                    </p:anim>
                                    <p:anim calcmode="lin" valueType="num">
                                      <p:cBhvr additive="base">
                                        <p:cTn id="8" dur="250" fill="hold"/>
                                        <p:tgtEl>
                                          <p:spTgt spid="94"/>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17" presetClass="entr" presetSubtype="2" fill="hold" nodeType="afterEffect">
                                  <p:stCondLst>
                                    <p:cond delay="0"/>
                                  </p:stCondLst>
                                  <p:childTnLst>
                                    <p:set>
                                      <p:cBhvr>
                                        <p:cTn id="11" dur="1" fill="hold">
                                          <p:stCondLst>
                                            <p:cond delay="0"/>
                                          </p:stCondLst>
                                        </p:cTn>
                                        <p:tgtEl>
                                          <p:spTgt spid="71"/>
                                        </p:tgtEl>
                                        <p:attrNameLst>
                                          <p:attrName>style.visibility</p:attrName>
                                        </p:attrNameLst>
                                      </p:cBhvr>
                                      <p:to>
                                        <p:strVal val="visible"/>
                                      </p:to>
                                    </p:set>
                                    <p:anim calcmode="lin" valueType="num">
                                      <p:cBhvr>
                                        <p:cTn id="12" dur="500" fill="hold"/>
                                        <p:tgtEl>
                                          <p:spTgt spid="71"/>
                                        </p:tgtEl>
                                        <p:attrNameLst>
                                          <p:attrName>ppt_x</p:attrName>
                                        </p:attrNameLst>
                                      </p:cBhvr>
                                      <p:tavLst>
                                        <p:tav tm="0">
                                          <p:val>
                                            <p:strVal val="#ppt_x+#ppt_w/2"/>
                                          </p:val>
                                        </p:tav>
                                        <p:tav tm="100000">
                                          <p:val>
                                            <p:strVal val="#ppt_x"/>
                                          </p:val>
                                        </p:tav>
                                      </p:tavLst>
                                    </p:anim>
                                    <p:anim calcmode="lin" valueType="num">
                                      <p:cBhvr>
                                        <p:cTn id="13" dur="500" fill="hold"/>
                                        <p:tgtEl>
                                          <p:spTgt spid="71"/>
                                        </p:tgtEl>
                                        <p:attrNameLst>
                                          <p:attrName>ppt_y</p:attrName>
                                        </p:attrNameLst>
                                      </p:cBhvr>
                                      <p:tavLst>
                                        <p:tav tm="0">
                                          <p:val>
                                            <p:strVal val="#ppt_y"/>
                                          </p:val>
                                        </p:tav>
                                        <p:tav tm="100000">
                                          <p:val>
                                            <p:strVal val="#ppt_y"/>
                                          </p:val>
                                        </p:tav>
                                      </p:tavLst>
                                    </p:anim>
                                    <p:anim calcmode="lin" valueType="num">
                                      <p:cBhvr>
                                        <p:cTn id="14" dur="500" fill="hold"/>
                                        <p:tgtEl>
                                          <p:spTgt spid="71"/>
                                        </p:tgtEl>
                                        <p:attrNameLst>
                                          <p:attrName>ppt_w</p:attrName>
                                        </p:attrNameLst>
                                      </p:cBhvr>
                                      <p:tavLst>
                                        <p:tav tm="0">
                                          <p:val>
                                            <p:fltVal val="0"/>
                                          </p:val>
                                        </p:tav>
                                        <p:tav tm="100000">
                                          <p:val>
                                            <p:strVal val="#ppt_w"/>
                                          </p:val>
                                        </p:tav>
                                      </p:tavLst>
                                    </p:anim>
                                    <p:anim calcmode="lin" valueType="num">
                                      <p:cBhvr>
                                        <p:cTn id="15" dur="500" fill="hold"/>
                                        <p:tgtEl>
                                          <p:spTgt spid="71"/>
                                        </p:tgtEl>
                                        <p:attrNameLst>
                                          <p:attrName>ppt_h</p:attrName>
                                        </p:attrNameLst>
                                      </p:cBhvr>
                                      <p:tavLst>
                                        <p:tav tm="0">
                                          <p:val>
                                            <p:strVal val="#ppt_h"/>
                                          </p:val>
                                        </p:tav>
                                        <p:tav tm="100000">
                                          <p:val>
                                            <p:strVal val="#ppt_h"/>
                                          </p:val>
                                        </p:tav>
                                      </p:tavLst>
                                    </p:anim>
                                  </p:childTnLst>
                                </p:cTn>
                              </p:par>
                            </p:childTnLst>
                          </p:cTn>
                        </p:par>
                        <p:par>
                          <p:cTn id="16" fill="hold">
                            <p:stCondLst>
                              <p:cond delay="750"/>
                            </p:stCondLst>
                            <p:childTnLst>
                              <p:par>
                                <p:cTn id="17" presetID="17" presetClass="entr" presetSubtype="2" fill="hold" nodeType="afterEffect">
                                  <p:stCondLst>
                                    <p:cond delay="0"/>
                                  </p:stCondLst>
                                  <p:childTnLst>
                                    <p:set>
                                      <p:cBhvr>
                                        <p:cTn id="18" dur="1" fill="hold">
                                          <p:stCondLst>
                                            <p:cond delay="0"/>
                                          </p:stCondLst>
                                        </p:cTn>
                                        <p:tgtEl>
                                          <p:spTgt spid="102"/>
                                        </p:tgtEl>
                                        <p:attrNameLst>
                                          <p:attrName>style.visibility</p:attrName>
                                        </p:attrNameLst>
                                      </p:cBhvr>
                                      <p:to>
                                        <p:strVal val="visible"/>
                                      </p:to>
                                    </p:set>
                                    <p:anim calcmode="lin" valueType="num">
                                      <p:cBhvr>
                                        <p:cTn id="19" dur="500" fill="hold"/>
                                        <p:tgtEl>
                                          <p:spTgt spid="102"/>
                                        </p:tgtEl>
                                        <p:attrNameLst>
                                          <p:attrName>ppt_x</p:attrName>
                                        </p:attrNameLst>
                                      </p:cBhvr>
                                      <p:tavLst>
                                        <p:tav tm="0">
                                          <p:val>
                                            <p:strVal val="#ppt_x+#ppt_w/2"/>
                                          </p:val>
                                        </p:tav>
                                        <p:tav tm="100000">
                                          <p:val>
                                            <p:strVal val="#ppt_x"/>
                                          </p:val>
                                        </p:tav>
                                      </p:tavLst>
                                    </p:anim>
                                    <p:anim calcmode="lin" valueType="num">
                                      <p:cBhvr>
                                        <p:cTn id="20" dur="500" fill="hold"/>
                                        <p:tgtEl>
                                          <p:spTgt spid="102"/>
                                        </p:tgtEl>
                                        <p:attrNameLst>
                                          <p:attrName>ppt_y</p:attrName>
                                        </p:attrNameLst>
                                      </p:cBhvr>
                                      <p:tavLst>
                                        <p:tav tm="0">
                                          <p:val>
                                            <p:strVal val="#ppt_y"/>
                                          </p:val>
                                        </p:tav>
                                        <p:tav tm="100000">
                                          <p:val>
                                            <p:strVal val="#ppt_y"/>
                                          </p:val>
                                        </p:tav>
                                      </p:tavLst>
                                    </p:anim>
                                    <p:anim calcmode="lin" valueType="num">
                                      <p:cBhvr>
                                        <p:cTn id="21" dur="500" fill="hold"/>
                                        <p:tgtEl>
                                          <p:spTgt spid="102"/>
                                        </p:tgtEl>
                                        <p:attrNameLst>
                                          <p:attrName>ppt_w</p:attrName>
                                        </p:attrNameLst>
                                      </p:cBhvr>
                                      <p:tavLst>
                                        <p:tav tm="0">
                                          <p:val>
                                            <p:fltVal val="0"/>
                                          </p:val>
                                        </p:tav>
                                        <p:tav tm="100000">
                                          <p:val>
                                            <p:strVal val="#ppt_w"/>
                                          </p:val>
                                        </p:tav>
                                      </p:tavLst>
                                    </p:anim>
                                    <p:anim calcmode="lin" valueType="num">
                                      <p:cBhvr>
                                        <p:cTn id="22" dur="500" fill="hold"/>
                                        <p:tgtEl>
                                          <p:spTgt spid="102"/>
                                        </p:tgtEl>
                                        <p:attrNameLst>
                                          <p:attrName>ppt_h</p:attrName>
                                        </p:attrNameLst>
                                      </p:cBhvr>
                                      <p:tavLst>
                                        <p:tav tm="0">
                                          <p:val>
                                            <p:strVal val="#ppt_h"/>
                                          </p:val>
                                        </p:tav>
                                        <p:tav tm="100000">
                                          <p:val>
                                            <p:strVal val="#ppt_h"/>
                                          </p:val>
                                        </p:tav>
                                      </p:tavLst>
                                    </p:anim>
                                  </p:childTnLst>
                                </p:cTn>
                              </p:par>
                            </p:childTnLst>
                          </p:cTn>
                        </p:par>
                        <p:par>
                          <p:cTn id="23" fill="hold">
                            <p:stCondLst>
                              <p:cond delay="1250"/>
                            </p:stCondLst>
                            <p:childTnLst>
                              <p:par>
                                <p:cTn id="24" presetID="17" presetClass="entr" presetSubtype="2" fill="hold" nodeType="afterEffect">
                                  <p:stCondLst>
                                    <p:cond delay="0"/>
                                  </p:stCondLst>
                                  <p:childTnLst>
                                    <p:set>
                                      <p:cBhvr>
                                        <p:cTn id="25" dur="1" fill="hold">
                                          <p:stCondLst>
                                            <p:cond delay="0"/>
                                          </p:stCondLst>
                                        </p:cTn>
                                        <p:tgtEl>
                                          <p:spTgt spid="101"/>
                                        </p:tgtEl>
                                        <p:attrNameLst>
                                          <p:attrName>style.visibility</p:attrName>
                                        </p:attrNameLst>
                                      </p:cBhvr>
                                      <p:to>
                                        <p:strVal val="visible"/>
                                      </p:to>
                                    </p:set>
                                    <p:anim calcmode="lin" valueType="num">
                                      <p:cBhvr>
                                        <p:cTn id="26" dur="500" fill="hold"/>
                                        <p:tgtEl>
                                          <p:spTgt spid="101"/>
                                        </p:tgtEl>
                                        <p:attrNameLst>
                                          <p:attrName>ppt_x</p:attrName>
                                        </p:attrNameLst>
                                      </p:cBhvr>
                                      <p:tavLst>
                                        <p:tav tm="0">
                                          <p:val>
                                            <p:strVal val="#ppt_x+#ppt_w/2"/>
                                          </p:val>
                                        </p:tav>
                                        <p:tav tm="100000">
                                          <p:val>
                                            <p:strVal val="#ppt_x"/>
                                          </p:val>
                                        </p:tav>
                                      </p:tavLst>
                                    </p:anim>
                                    <p:anim calcmode="lin" valueType="num">
                                      <p:cBhvr>
                                        <p:cTn id="27" dur="500" fill="hold"/>
                                        <p:tgtEl>
                                          <p:spTgt spid="101"/>
                                        </p:tgtEl>
                                        <p:attrNameLst>
                                          <p:attrName>ppt_y</p:attrName>
                                        </p:attrNameLst>
                                      </p:cBhvr>
                                      <p:tavLst>
                                        <p:tav tm="0">
                                          <p:val>
                                            <p:strVal val="#ppt_y"/>
                                          </p:val>
                                        </p:tav>
                                        <p:tav tm="100000">
                                          <p:val>
                                            <p:strVal val="#ppt_y"/>
                                          </p:val>
                                        </p:tav>
                                      </p:tavLst>
                                    </p:anim>
                                    <p:anim calcmode="lin" valueType="num">
                                      <p:cBhvr>
                                        <p:cTn id="28" dur="500" fill="hold"/>
                                        <p:tgtEl>
                                          <p:spTgt spid="101"/>
                                        </p:tgtEl>
                                        <p:attrNameLst>
                                          <p:attrName>ppt_w</p:attrName>
                                        </p:attrNameLst>
                                      </p:cBhvr>
                                      <p:tavLst>
                                        <p:tav tm="0">
                                          <p:val>
                                            <p:fltVal val="0"/>
                                          </p:val>
                                        </p:tav>
                                        <p:tav tm="100000">
                                          <p:val>
                                            <p:strVal val="#ppt_w"/>
                                          </p:val>
                                        </p:tav>
                                      </p:tavLst>
                                    </p:anim>
                                    <p:anim calcmode="lin" valueType="num">
                                      <p:cBhvr>
                                        <p:cTn id="29" dur="500" fill="hold"/>
                                        <p:tgtEl>
                                          <p:spTgt spid="101"/>
                                        </p:tgtEl>
                                        <p:attrNameLst>
                                          <p:attrName>ppt_h</p:attrName>
                                        </p:attrNameLst>
                                      </p:cBhvr>
                                      <p:tavLst>
                                        <p:tav tm="0">
                                          <p:val>
                                            <p:strVal val="#ppt_h"/>
                                          </p:val>
                                        </p:tav>
                                        <p:tav tm="100000">
                                          <p:val>
                                            <p:strVal val="#ppt_h"/>
                                          </p:val>
                                        </p:tav>
                                      </p:tavLst>
                                    </p:anim>
                                  </p:childTnLst>
                                </p:cTn>
                              </p:par>
                            </p:childTnLst>
                          </p:cTn>
                        </p:par>
                        <p:par>
                          <p:cTn id="30" fill="hold">
                            <p:stCondLst>
                              <p:cond delay="1750"/>
                            </p:stCondLst>
                            <p:childTnLst>
                              <p:par>
                                <p:cTn id="31" presetID="17" presetClass="entr" presetSubtype="2" fill="hold" nodeType="afterEffect">
                                  <p:stCondLst>
                                    <p:cond delay="0"/>
                                  </p:stCondLst>
                                  <p:childTnLst>
                                    <p:set>
                                      <p:cBhvr>
                                        <p:cTn id="32" dur="1" fill="hold">
                                          <p:stCondLst>
                                            <p:cond delay="0"/>
                                          </p:stCondLst>
                                        </p:cTn>
                                        <p:tgtEl>
                                          <p:spTgt spid="100"/>
                                        </p:tgtEl>
                                        <p:attrNameLst>
                                          <p:attrName>style.visibility</p:attrName>
                                        </p:attrNameLst>
                                      </p:cBhvr>
                                      <p:to>
                                        <p:strVal val="visible"/>
                                      </p:to>
                                    </p:set>
                                    <p:anim calcmode="lin" valueType="num">
                                      <p:cBhvr>
                                        <p:cTn id="33" dur="500" fill="hold"/>
                                        <p:tgtEl>
                                          <p:spTgt spid="100"/>
                                        </p:tgtEl>
                                        <p:attrNameLst>
                                          <p:attrName>ppt_x</p:attrName>
                                        </p:attrNameLst>
                                      </p:cBhvr>
                                      <p:tavLst>
                                        <p:tav tm="0">
                                          <p:val>
                                            <p:strVal val="#ppt_x+#ppt_w/2"/>
                                          </p:val>
                                        </p:tav>
                                        <p:tav tm="100000">
                                          <p:val>
                                            <p:strVal val="#ppt_x"/>
                                          </p:val>
                                        </p:tav>
                                      </p:tavLst>
                                    </p:anim>
                                    <p:anim calcmode="lin" valueType="num">
                                      <p:cBhvr>
                                        <p:cTn id="34" dur="500" fill="hold"/>
                                        <p:tgtEl>
                                          <p:spTgt spid="100"/>
                                        </p:tgtEl>
                                        <p:attrNameLst>
                                          <p:attrName>ppt_y</p:attrName>
                                        </p:attrNameLst>
                                      </p:cBhvr>
                                      <p:tavLst>
                                        <p:tav tm="0">
                                          <p:val>
                                            <p:strVal val="#ppt_y"/>
                                          </p:val>
                                        </p:tav>
                                        <p:tav tm="100000">
                                          <p:val>
                                            <p:strVal val="#ppt_y"/>
                                          </p:val>
                                        </p:tav>
                                      </p:tavLst>
                                    </p:anim>
                                    <p:anim calcmode="lin" valueType="num">
                                      <p:cBhvr>
                                        <p:cTn id="35" dur="500" fill="hold"/>
                                        <p:tgtEl>
                                          <p:spTgt spid="100"/>
                                        </p:tgtEl>
                                        <p:attrNameLst>
                                          <p:attrName>ppt_w</p:attrName>
                                        </p:attrNameLst>
                                      </p:cBhvr>
                                      <p:tavLst>
                                        <p:tav tm="0">
                                          <p:val>
                                            <p:fltVal val="0"/>
                                          </p:val>
                                        </p:tav>
                                        <p:tav tm="100000">
                                          <p:val>
                                            <p:strVal val="#ppt_w"/>
                                          </p:val>
                                        </p:tav>
                                      </p:tavLst>
                                    </p:anim>
                                    <p:anim calcmode="lin" valueType="num">
                                      <p:cBhvr>
                                        <p:cTn id="36" dur="500" fill="hold"/>
                                        <p:tgtEl>
                                          <p:spTgt spid="100"/>
                                        </p:tgtEl>
                                        <p:attrNameLst>
                                          <p:attrName>ppt_h</p:attrName>
                                        </p:attrNameLst>
                                      </p:cBhvr>
                                      <p:tavLst>
                                        <p:tav tm="0">
                                          <p:val>
                                            <p:strVal val="#ppt_h"/>
                                          </p:val>
                                        </p:tav>
                                        <p:tav tm="100000">
                                          <p:val>
                                            <p:strVal val="#ppt_h"/>
                                          </p:val>
                                        </p:tav>
                                      </p:tavLst>
                                    </p:anim>
                                  </p:childTnLst>
                                </p:cTn>
                              </p:par>
                            </p:childTnLst>
                          </p:cTn>
                        </p:par>
                        <p:par>
                          <p:cTn id="37" fill="hold">
                            <p:stCondLst>
                              <p:cond delay="2250"/>
                            </p:stCondLst>
                            <p:childTnLst>
                              <p:par>
                                <p:cTn id="38" presetID="17" presetClass="entr" presetSubtype="8" fill="hold" nodeType="afterEffect">
                                  <p:stCondLst>
                                    <p:cond delay="0"/>
                                  </p:stCondLst>
                                  <p:childTnLst>
                                    <p:set>
                                      <p:cBhvr>
                                        <p:cTn id="39" dur="1" fill="hold">
                                          <p:stCondLst>
                                            <p:cond delay="0"/>
                                          </p:stCondLst>
                                        </p:cTn>
                                        <p:tgtEl>
                                          <p:spTgt spid="96"/>
                                        </p:tgtEl>
                                        <p:attrNameLst>
                                          <p:attrName>style.visibility</p:attrName>
                                        </p:attrNameLst>
                                      </p:cBhvr>
                                      <p:to>
                                        <p:strVal val="visible"/>
                                      </p:to>
                                    </p:set>
                                    <p:anim calcmode="lin" valueType="num">
                                      <p:cBhvr>
                                        <p:cTn id="40" dur="500" fill="hold"/>
                                        <p:tgtEl>
                                          <p:spTgt spid="96"/>
                                        </p:tgtEl>
                                        <p:attrNameLst>
                                          <p:attrName>ppt_x</p:attrName>
                                        </p:attrNameLst>
                                      </p:cBhvr>
                                      <p:tavLst>
                                        <p:tav tm="0">
                                          <p:val>
                                            <p:strVal val="#ppt_x-#ppt_w/2"/>
                                          </p:val>
                                        </p:tav>
                                        <p:tav tm="100000">
                                          <p:val>
                                            <p:strVal val="#ppt_x"/>
                                          </p:val>
                                        </p:tav>
                                      </p:tavLst>
                                    </p:anim>
                                    <p:anim calcmode="lin" valueType="num">
                                      <p:cBhvr>
                                        <p:cTn id="41" dur="500" fill="hold"/>
                                        <p:tgtEl>
                                          <p:spTgt spid="96"/>
                                        </p:tgtEl>
                                        <p:attrNameLst>
                                          <p:attrName>ppt_y</p:attrName>
                                        </p:attrNameLst>
                                      </p:cBhvr>
                                      <p:tavLst>
                                        <p:tav tm="0">
                                          <p:val>
                                            <p:strVal val="#ppt_y"/>
                                          </p:val>
                                        </p:tav>
                                        <p:tav tm="100000">
                                          <p:val>
                                            <p:strVal val="#ppt_y"/>
                                          </p:val>
                                        </p:tav>
                                      </p:tavLst>
                                    </p:anim>
                                    <p:anim calcmode="lin" valueType="num">
                                      <p:cBhvr>
                                        <p:cTn id="42" dur="500" fill="hold"/>
                                        <p:tgtEl>
                                          <p:spTgt spid="96"/>
                                        </p:tgtEl>
                                        <p:attrNameLst>
                                          <p:attrName>ppt_w</p:attrName>
                                        </p:attrNameLst>
                                      </p:cBhvr>
                                      <p:tavLst>
                                        <p:tav tm="0">
                                          <p:val>
                                            <p:fltVal val="0"/>
                                          </p:val>
                                        </p:tav>
                                        <p:tav tm="100000">
                                          <p:val>
                                            <p:strVal val="#ppt_w"/>
                                          </p:val>
                                        </p:tav>
                                      </p:tavLst>
                                    </p:anim>
                                    <p:anim calcmode="lin" valueType="num">
                                      <p:cBhvr>
                                        <p:cTn id="43" dur="500" fill="hold"/>
                                        <p:tgtEl>
                                          <p:spTgt spid="96"/>
                                        </p:tgtEl>
                                        <p:attrNameLst>
                                          <p:attrName>ppt_h</p:attrName>
                                        </p:attrNameLst>
                                      </p:cBhvr>
                                      <p:tavLst>
                                        <p:tav tm="0">
                                          <p:val>
                                            <p:strVal val="#ppt_h"/>
                                          </p:val>
                                        </p:tav>
                                        <p:tav tm="100000">
                                          <p:val>
                                            <p:strVal val="#ppt_h"/>
                                          </p:val>
                                        </p:tav>
                                      </p:tavLst>
                                    </p:anim>
                                  </p:childTnLst>
                                </p:cTn>
                              </p:par>
                            </p:childTnLst>
                          </p:cTn>
                        </p:par>
                        <p:par>
                          <p:cTn id="44" fill="hold">
                            <p:stCondLst>
                              <p:cond delay="2750"/>
                            </p:stCondLst>
                            <p:childTnLst>
                              <p:par>
                                <p:cTn id="45" presetID="17" presetClass="entr" presetSubtype="8" fill="hold" nodeType="afterEffect">
                                  <p:stCondLst>
                                    <p:cond delay="0"/>
                                  </p:stCondLst>
                                  <p:childTnLst>
                                    <p:set>
                                      <p:cBhvr>
                                        <p:cTn id="46" dur="1" fill="hold">
                                          <p:stCondLst>
                                            <p:cond delay="0"/>
                                          </p:stCondLst>
                                        </p:cTn>
                                        <p:tgtEl>
                                          <p:spTgt spid="97"/>
                                        </p:tgtEl>
                                        <p:attrNameLst>
                                          <p:attrName>style.visibility</p:attrName>
                                        </p:attrNameLst>
                                      </p:cBhvr>
                                      <p:to>
                                        <p:strVal val="visible"/>
                                      </p:to>
                                    </p:set>
                                    <p:anim calcmode="lin" valueType="num">
                                      <p:cBhvr>
                                        <p:cTn id="47" dur="500" fill="hold"/>
                                        <p:tgtEl>
                                          <p:spTgt spid="97"/>
                                        </p:tgtEl>
                                        <p:attrNameLst>
                                          <p:attrName>ppt_x</p:attrName>
                                        </p:attrNameLst>
                                      </p:cBhvr>
                                      <p:tavLst>
                                        <p:tav tm="0">
                                          <p:val>
                                            <p:strVal val="#ppt_x-#ppt_w/2"/>
                                          </p:val>
                                        </p:tav>
                                        <p:tav tm="100000">
                                          <p:val>
                                            <p:strVal val="#ppt_x"/>
                                          </p:val>
                                        </p:tav>
                                      </p:tavLst>
                                    </p:anim>
                                    <p:anim calcmode="lin" valueType="num">
                                      <p:cBhvr>
                                        <p:cTn id="48" dur="500" fill="hold"/>
                                        <p:tgtEl>
                                          <p:spTgt spid="97"/>
                                        </p:tgtEl>
                                        <p:attrNameLst>
                                          <p:attrName>ppt_y</p:attrName>
                                        </p:attrNameLst>
                                      </p:cBhvr>
                                      <p:tavLst>
                                        <p:tav tm="0">
                                          <p:val>
                                            <p:strVal val="#ppt_y"/>
                                          </p:val>
                                        </p:tav>
                                        <p:tav tm="100000">
                                          <p:val>
                                            <p:strVal val="#ppt_y"/>
                                          </p:val>
                                        </p:tav>
                                      </p:tavLst>
                                    </p:anim>
                                    <p:anim calcmode="lin" valueType="num">
                                      <p:cBhvr>
                                        <p:cTn id="49" dur="500" fill="hold"/>
                                        <p:tgtEl>
                                          <p:spTgt spid="97"/>
                                        </p:tgtEl>
                                        <p:attrNameLst>
                                          <p:attrName>ppt_w</p:attrName>
                                        </p:attrNameLst>
                                      </p:cBhvr>
                                      <p:tavLst>
                                        <p:tav tm="0">
                                          <p:val>
                                            <p:fltVal val="0"/>
                                          </p:val>
                                        </p:tav>
                                        <p:tav tm="100000">
                                          <p:val>
                                            <p:strVal val="#ppt_w"/>
                                          </p:val>
                                        </p:tav>
                                      </p:tavLst>
                                    </p:anim>
                                    <p:anim calcmode="lin" valueType="num">
                                      <p:cBhvr>
                                        <p:cTn id="50" dur="500" fill="hold"/>
                                        <p:tgtEl>
                                          <p:spTgt spid="97"/>
                                        </p:tgtEl>
                                        <p:attrNameLst>
                                          <p:attrName>ppt_h</p:attrName>
                                        </p:attrNameLst>
                                      </p:cBhvr>
                                      <p:tavLst>
                                        <p:tav tm="0">
                                          <p:val>
                                            <p:strVal val="#ppt_h"/>
                                          </p:val>
                                        </p:tav>
                                        <p:tav tm="100000">
                                          <p:val>
                                            <p:strVal val="#ppt_h"/>
                                          </p:val>
                                        </p:tav>
                                      </p:tavLst>
                                    </p:anim>
                                  </p:childTnLst>
                                </p:cTn>
                              </p:par>
                            </p:childTnLst>
                          </p:cTn>
                        </p:par>
                        <p:par>
                          <p:cTn id="51" fill="hold">
                            <p:stCondLst>
                              <p:cond delay="3250"/>
                            </p:stCondLst>
                            <p:childTnLst>
                              <p:par>
                                <p:cTn id="52" presetID="17" presetClass="entr" presetSubtype="8" fill="hold" nodeType="afterEffect">
                                  <p:stCondLst>
                                    <p:cond delay="0"/>
                                  </p:stCondLst>
                                  <p:childTnLst>
                                    <p:set>
                                      <p:cBhvr>
                                        <p:cTn id="53" dur="1" fill="hold">
                                          <p:stCondLst>
                                            <p:cond delay="0"/>
                                          </p:stCondLst>
                                        </p:cTn>
                                        <p:tgtEl>
                                          <p:spTgt spid="98"/>
                                        </p:tgtEl>
                                        <p:attrNameLst>
                                          <p:attrName>style.visibility</p:attrName>
                                        </p:attrNameLst>
                                      </p:cBhvr>
                                      <p:to>
                                        <p:strVal val="visible"/>
                                      </p:to>
                                    </p:set>
                                    <p:anim calcmode="lin" valueType="num">
                                      <p:cBhvr>
                                        <p:cTn id="54" dur="500" fill="hold"/>
                                        <p:tgtEl>
                                          <p:spTgt spid="98"/>
                                        </p:tgtEl>
                                        <p:attrNameLst>
                                          <p:attrName>ppt_x</p:attrName>
                                        </p:attrNameLst>
                                      </p:cBhvr>
                                      <p:tavLst>
                                        <p:tav tm="0">
                                          <p:val>
                                            <p:strVal val="#ppt_x-#ppt_w/2"/>
                                          </p:val>
                                        </p:tav>
                                        <p:tav tm="100000">
                                          <p:val>
                                            <p:strVal val="#ppt_x"/>
                                          </p:val>
                                        </p:tav>
                                      </p:tavLst>
                                    </p:anim>
                                    <p:anim calcmode="lin" valueType="num">
                                      <p:cBhvr>
                                        <p:cTn id="55" dur="500" fill="hold"/>
                                        <p:tgtEl>
                                          <p:spTgt spid="98"/>
                                        </p:tgtEl>
                                        <p:attrNameLst>
                                          <p:attrName>ppt_y</p:attrName>
                                        </p:attrNameLst>
                                      </p:cBhvr>
                                      <p:tavLst>
                                        <p:tav tm="0">
                                          <p:val>
                                            <p:strVal val="#ppt_y"/>
                                          </p:val>
                                        </p:tav>
                                        <p:tav tm="100000">
                                          <p:val>
                                            <p:strVal val="#ppt_y"/>
                                          </p:val>
                                        </p:tav>
                                      </p:tavLst>
                                    </p:anim>
                                    <p:anim calcmode="lin" valueType="num">
                                      <p:cBhvr>
                                        <p:cTn id="56" dur="500" fill="hold"/>
                                        <p:tgtEl>
                                          <p:spTgt spid="98"/>
                                        </p:tgtEl>
                                        <p:attrNameLst>
                                          <p:attrName>ppt_w</p:attrName>
                                        </p:attrNameLst>
                                      </p:cBhvr>
                                      <p:tavLst>
                                        <p:tav tm="0">
                                          <p:val>
                                            <p:fltVal val="0"/>
                                          </p:val>
                                        </p:tav>
                                        <p:tav tm="100000">
                                          <p:val>
                                            <p:strVal val="#ppt_w"/>
                                          </p:val>
                                        </p:tav>
                                      </p:tavLst>
                                    </p:anim>
                                    <p:anim calcmode="lin" valueType="num">
                                      <p:cBhvr>
                                        <p:cTn id="57" dur="500" fill="hold"/>
                                        <p:tgtEl>
                                          <p:spTgt spid="98"/>
                                        </p:tgtEl>
                                        <p:attrNameLst>
                                          <p:attrName>ppt_h</p:attrName>
                                        </p:attrNameLst>
                                      </p:cBhvr>
                                      <p:tavLst>
                                        <p:tav tm="0">
                                          <p:val>
                                            <p:strVal val="#ppt_h"/>
                                          </p:val>
                                        </p:tav>
                                        <p:tav tm="100000">
                                          <p:val>
                                            <p:strVal val="#ppt_h"/>
                                          </p:val>
                                        </p:tav>
                                      </p:tavLst>
                                    </p:anim>
                                  </p:childTnLst>
                                </p:cTn>
                              </p:par>
                            </p:childTnLst>
                          </p:cTn>
                        </p:par>
                        <p:par>
                          <p:cTn id="58" fill="hold">
                            <p:stCondLst>
                              <p:cond delay="3750"/>
                            </p:stCondLst>
                            <p:childTnLst>
                              <p:par>
                                <p:cTn id="59" presetID="17" presetClass="entr" presetSubtype="8" fill="hold" nodeType="afterEffect">
                                  <p:stCondLst>
                                    <p:cond delay="0"/>
                                  </p:stCondLst>
                                  <p:childTnLst>
                                    <p:set>
                                      <p:cBhvr>
                                        <p:cTn id="60" dur="1" fill="hold">
                                          <p:stCondLst>
                                            <p:cond delay="0"/>
                                          </p:stCondLst>
                                        </p:cTn>
                                        <p:tgtEl>
                                          <p:spTgt spid="99"/>
                                        </p:tgtEl>
                                        <p:attrNameLst>
                                          <p:attrName>style.visibility</p:attrName>
                                        </p:attrNameLst>
                                      </p:cBhvr>
                                      <p:to>
                                        <p:strVal val="visible"/>
                                      </p:to>
                                    </p:set>
                                    <p:anim calcmode="lin" valueType="num">
                                      <p:cBhvr>
                                        <p:cTn id="61" dur="500" fill="hold"/>
                                        <p:tgtEl>
                                          <p:spTgt spid="99"/>
                                        </p:tgtEl>
                                        <p:attrNameLst>
                                          <p:attrName>ppt_x</p:attrName>
                                        </p:attrNameLst>
                                      </p:cBhvr>
                                      <p:tavLst>
                                        <p:tav tm="0">
                                          <p:val>
                                            <p:strVal val="#ppt_x-#ppt_w/2"/>
                                          </p:val>
                                        </p:tav>
                                        <p:tav tm="100000">
                                          <p:val>
                                            <p:strVal val="#ppt_x"/>
                                          </p:val>
                                        </p:tav>
                                      </p:tavLst>
                                    </p:anim>
                                    <p:anim calcmode="lin" valueType="num">
                                      <p:cBhvr>
                                        <p:cTn id="62" dur="500" fill="hold"/>
                                        <p:tgtEl>
                                          <p:spTgt spid="99"/>
                                        </p:tgtEl>
                                        <p:attrNameLst>
                                          <p:attrName>ppt_y</p:attrName>
                                        </p:attrNameLst>
                                      </p:cBhvr>
                                      <p:tavLst>
                                        <p:tav tm="0">
                                          <p:val>
                                            <p:strVal val="#ppt_y"/>
                                          </p:val>
                                        </p:tav>
                                        <p:tav tm="100000">
                                          <p:val>
                                            <p:strVal val="#ppt_y"/>
                                          </p:val>
                                        </p:tav>
                                      </p:tavLst>
                                    </p:anim>
                                    <p:anim calcmode="lin" valueType="num">
                                      <p:cBhvr>
                                        <p:cTn id="63" dur="500" fill="hold"/>
                                        <p:tgtEl>
                                          <p:spTgt spid="99"/>
                                        </p:tgtEl>
                                        <p:attrNameLst>
                                          <p:attrName>ppt_w</p:attrName>
                                        </p:attrNameLst>
                                      </p:cBhvr>
                                      <p:tavLst>
                                        <p:tav tm="0">
                                          <p:val>
                                            <p:fltVal val="0"/>
                                          </p:val>
                                        </p:tav>
                                        <p:tav tm="100000">
                                          <p:val>
                                            <p:strVal val="#ppt_w"/>
                                          </p:val>
                                        </p:tav>
                                      </p:tavLst>
                                    </p:anim>
                                    <p:anim calcmode="lin" valueType="num">
                                      <p:cBhvr>
                                        <p:cTn id="64" dur="500" fill="hold"/>
                                        <p:tgtEl>
                                          <p:spTgt spid="99"/>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Rectangle 50">
            <a:extLst>
              <a:ext uri="{FF2B5EF4-FFF2-40B4-BE49-F238E27FC236}">
                <a16:creationId xmlns:a16="http://schemas.microsoft.com/office/drawing/2014/main" id="{BF5AA5C5-1621-6652-F6ED-9C3456E4B46D}"/>
              </a:ext>
            </a:extLst>
          </p:cNvPr>
          <p:cNvSpPr/>
          <p:nvPr/>
        </p:nvSpPr>
        <p:spPr>
          <a:xfrm>
            <a:off x="6096001" y="823257"/>
            <a:ext cx="5100506" cy="5324749"/>
          </a:xfrm>
          <a:prstGeom prst="rect">
            <a:avLst/>
          </a:prstGeom>
          <a:solidFill>
            <a:srgbClr val="333F5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48498BD4-4039-4898-C508-C54D6702FCD0}"/>
              </a:ext>
            </a:extLst>
          </p:cNvPr>
          <p:cNvSpPr/>
          <p:nvPr/>
        </p:nvSpPr>
        <p:spPr>
          <a:xfrm>
            <a:off x="835762" y="823257"/>
            <a:ext cx="5127298" cy="5324749"/>
          </a:xfrm>
          <a:prstGeom prst="rect">
            <a:avLst/>
          </a:prstGeom>
          <a:solidFill>
            <a:schemeClr val="tx2">
              <a:lumMod val="5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9" name="Picture 68">
            <a:extLst>
              <a:ext uri="{FF2B5EF4-FFF2-40B4-BE49-F238E27FC236}">
                <a16:creationId xmlns:a16="http://schemas.microsoft.com/office/drawing/2014/main" id="{8530981D-9A01-633B-D8F3-36D9B04E398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2267" y="140489"/>
            <a:ext cx="1692643" cy="572939"/>
          </a:xfrm>
          <a:prstGeom prst="rect">
            <a:avLst/>
          </a:prstGeom>
        </p:spPr>
      </p:pic>
      <p:grpSp>
        <p:nvGrpSpPr>
          <p:cNvPr id="23" name="Group 22">
            <a:extLst>
              <a:ext uri="{FF2B5EF4-FFF2-40B4-BE49-F238E27FC236}">
                <a16:creationId xmlns:a16="http://schemas.microsoft.com/office/drawing/2014/main" id="{A66D7718-2CCD-C6D9-7B45-EC8ECBC3BB19}"/>
              </a:ext>
            </a:extLst>
          </p:cNvPr>
          <p:cNvGrpSpPr/>
          <p:nvPr/>
        </p:nvGrpSpPr>
        <p:grpSpPr>
          <a:xfrm>
            <a:off x="1243130" y="1176418"/>
            <a:ext cx="3503896" cy="3793119"/>
            <a:chOff x="1337682" y="1098009"/>
            <a:chExt cx="3503896" cy="3793119"/>
          </a:xfrm>
        </p:grpSpPr>
        <p:grpSp>
          <p:nvGrpSpPr>
            <p:cNvPr id="14" name="Group 13">
              <a:extLst>
                <a:ext uri="{FF2B5EF4-FFF2-40B4-BE49-F238E27FC236}">
                  <a16:creationId xmlns:a16="http://schemas.microsoft.com/office/drawing/2014/main" id="{F6EA80E4-32CD-11F6-9B83-0A52EBA1B360}"/>
                </a:ext>
              </a:extLst>
            </p:cNvPr>
            <p:cNvGrpSpPr/>
            <p:nvPr/>
          </p:nvGrpSpPr>
          <p:grpSpPr>
            <a:xfrm>
              <a:off x="1337682" y="1098009"/>
              <a:ext cx="3503896" cy="3793119"/>
              <a:chOff x="1185282" y="1214919"/>
              <a:chExt cx="3503896" cy="3793119"/>
            </a:xfrm>
          </p:grpSpPr>
          <p:sp>
            <p:nvSpPr>
              <p:cNvPr id="16" name="TextBox 15">
                <a:extLst>
                  <a:ext uri="{FF2B5EF4-FFF2-40B4-BE49-F238E27FC236}">
                    <a16:creationId xmlns:a16="http://schemas.microsoft.com/office/drawing/2014/main" id="{CFDFEF27-4279-63E4-3607-24452CD482BF}"/>
                  </a:ext>
                </a:extLst>
              </p:cNvPr>
              <p:cNvSpPr txBox="1"/>
              <p:nvPr/>
            </p:nvSpPr>
            <p:spPr>
              <a:xfrm>
                <a:off x="1185282" y="1214919"/>
                <a:ext cx="3503896" cy="1446550"/>
              </a:xfrm>
              <a:prstGeom prst="rect">
                <a:avLst/>
              </a:prstGeom>
              <a:noFill/>
            </p:spPr>
            <p:txBody>
              <a:bodyPr wrap="square" rtlCol="0">
                <a:spAutoFit/>
              </a:bodyPr>
              <a:lstStyle/>
              <a:p>
                <a:r>
                  <a:rPr lang="en-US" sz="4400">
                    <a:solidFill>
                      <a:schemeClr val="bg1"/>
                    </a:solidFill>
                    <a:latin typeface="Open Sans" pitchFamily="2" charset="0"/>
                    <a:ea typeface="Open Sans" pitchFamily="2" charset="0"/>
                    <a:cs typeface="Open Sans" pitchFamily="2" charset="0"/>
                  </a:rPr>
                  <a:t>BUSINESS IDEA</a:t>
                </a:r>
              </a:p>
            </p:txBody>
          </p:sp>
          <p:sp>
            <p:nvSpPr>
              <p:cNvPr id="17" name="Rectangle 16">
                <a:extLst>
                  <a:ext uri="{FF2B5EF4-FFF2-40B4-BE49-F238E27FC236}">
                    <a16:creationId xmlns:a16="http://schemas.microsoft.com/office/drawing/2014/main" id="{D6B36C9E-8C58-8487-2F16-9F22C49D3801}"/>
                  </a:ext>
                </a:extLst>
              </p:cNvPr>
              <p:cNvSpPr/>
              <p:nvPr/>
            </p:nvSpPr>
            <p:spPr>
              <a:xfrm>
                <a:off x="1185282" y="2699714"/>
                <a:ext cx="2836501" cy="2308324"/>
              </a:xfrm>
              <a:prstGeom prst="rect">
                <a:avLst/>
              </a:prstGeom>
            </p:spPr>
            <p:txBody>
              <a:bodyPr wrap="square" anchor="ctr">
                <a:spAutoFit/>
              </a:bodyPr>
              <a:lstStyle/>
              <a:p>
                <a:r>
                  <a:rPr lang="en-GB" sz="1600">
                    <a:solidFill>
                      <a:schemeClr val="bg1"/>
                    </a:solidFill>
                    <a:latin typeface="Open Sans" panose="020B0606030504020204" pitchFamily="34" charset="0"/>
                    <a:ea typeface="Open Sans" panose="020B0606030504020204" pitchFamily="34" charset="0"/>
                    <a:cs typeface="Open Sans" panose="020B0606030504020204" pitchFamily="34" charset="0"/>
                  </a:rPr>
                  <a:t>Our relentless commitment to customer satisfaction, the trust our clients place in us, and our established track record of reliability have been the foundation of our success throughout years of combined expertise.</a:t>
                </a:r>
              </a:p>
            </p:txBody>
          </p:sp>
        </p:grpSp>
        <p:pic>
          <p:nvPicPr>
            <p:cNvPr id="21" name="Picture 20">
              <a:extLst>
                <a:ext uri="{FF2B5EF4-FFF2-40B4-BE49-F238E27FC236}">
                  <a16:creationId xmlns:a16="http://schemas.microsoft.com/office/drawing/2014/main" id="{BD5B3FD2-FD77-4D18-4D37-0C156C7DA6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1433141" y="2511784"/>
              <a:ext cx="2468428" cy="32775"/>
            </a:xfrm>
            <a:prstGeom prst="rect">
              <a:avLst/>
            </a:prstGeom>
          </p:spPr>
        </p:pic>
      </p:grpSp>
      <p:grpSp>
        <p:nvGrpSpPr>
          <p:cNvPr id="24" name="Group 23">
            <a:extLst>
              <a:ext uri="{FF2B5EF4-FFF2-40B4-BE49-F238E27FC236}">
                <a16:creationId xmlns:a16="http://schemas.microsoft.com/office/drawing/2014/main" id="{22E55023-E61B-5D05-C115-2E965596CBFA}"/>
              </a:ext>
            </a:extLst>
          </p:cNvPr>
          <p:cNvGrpSpPr/>
          <p:nvPr/>
        </p:nvGrpSpPr>
        <p:grpSpPr>
          <a:xfrm>
            <a:off x="6682152" y="1311715"/>
            <a:ext cx="5127298" cy="4234570"/>
            <a:chOff x="6668084" y="1891955"/>
            <a:chExt cx="5127298" cy="3178655"/>
          </a:xfrm>
        </p:grpSpPr>
        <p:grpSp>
          <p:nvGrpSpPr>
            <p:cNvPr id="13" name="Group 12">
              <a:extLst>
                <a:ext uri="{FF2B5EF4-FFF2-40B4-BE49-F238E27FC236}">
                  <a16:creationId xmlns:a16="http://schemas.microsoft.com/office/drawing/2014/main" id="{F1C03EB3-C430-E25B-1788-C0053BFE033B}"/>
                </a:ext>
              </a:extLst>
            </p:cNvPr>
            <p:cNvGrpSpPr/>
            <p:nvPr/>
          </p:nvGrpSpPr>
          <p:grpSpPr>
            <a:xfrm>
              <a:off x="6668084" y="1891955"/>
              <a:ext cx="5127298" cy="3178655"/>
              <a:chOff x="119192" y="1751162"/>
              <a:chExt cx="5127298" cy="3178655"/>
            </a:xfrm>
          </p:grpSpPr>
          <p:sp>
            <p:nvSpPr>
              <p:cNvPr id="63" name="Rectangle 62">
                <a:extLst>
                  <a:ext uri="{FF2B5EF4-FFF2-40B4-BE49-F238E27FC236}">
                    <a16:creationId xmlns:a16="http://schemas.microsoft.com/office/drawing/2014/main" id="{C2A1B577-AADB-8551-54C6-BBFA132CC1A6}"/>
                  </a:ext>
                </a:extLst>
              </p:cNvPr>
              <p:cNvSpPr/>
              <p:nvPr/>
            </p:nvSpPr>
            <p:spPr>
              <a:xfrm>
                <a:off x="173972" y="2499900"/>
                <a:ext cx="4006595" cy="438958"/>
              </a:xfrm>
              <a:prstGeom prst="rect">
                <a:avLst/>
              </a:prstGeom>
            </p:spPr>
            <p:txBody>
              <a:bodyPr wrap="square" lIns="91440" tIns="45720" rIns="91440" bIns="45720" anchor="ctr">
                <a:spAutoFit/>
              </a:bodyPr>
              <a:lstStyle/>
              <a:p>
                <a:r>
                  <a:rPr lang="sv-SE" sz="1600" b="1" spc="600">
                    <a:solidFill>
                      <a:schemeClr val="bg1"/>
                    </a:solidFill>
                    <a:latin typeface="Open Sans" panose="020B0606030504020204" pitchFamily="34" charset="0"/>
                    <a:ea typeface="Open Sans" panose="020B0606030504020204" pitchFamily="34" charset="0"/>
                    <a:cs typeface="Open Sans" panose="020B0606030504020204" pitchFamily="34" charset="0"/>
                  </a:rPr>
                  <a:t>FOR CONTINUED GROWTH</a:t>
                </a:r>
                <a:endParaRPr lang="en-US" sz="1600">
                  <a:solidFill>
                    <a:schemeClr val="bg1"/>
                  </a:solidFill>
                  <a:latin typeface="Open Sans" panose="020B0606030504020204" pitchFamily="34" charset="0"/>
                  <a:ea typeface="Open Sans" panose="020B0606030504020204" pitchFamily="34" charset="0"/>
                  <a:cs typeface="Open Sans" panose="020B0606030504020204" pitchFamily="34" charset="0"/>
                </a:endParaRPr>
              </a:p>
            </p:txBody>
          </p:sp>
          <p:sp>
            <p:nvSpPr>
              <p:cNvPr id="64" name="TextBox 63">
                <a:extLst>
                  <a:ext uri="{FF2B5EF4-FFF2-40B4-BE49-F238E27FC236}">
                    <a16:creationId xmlns:a16="http://schemas.microsoft.com/office/drawing/2014/main" id="{489C2C34-AD01-5523-E788-3A4CF7F9160F}"/>
                  </a:ext>
                </a:extLst>
              </p:cNvPr>
              <p:cNvSpPr txBox="1"/>
              <p:nvPr/>
            </p:nvSpPr>
            <p:spPr>
              <a:xfrm>
                <a:off x="119192" y="1751162"/>
                <a:ext cx="5127298" cy="577576"/>
              </a:xfrm>
              <a:prstGeom prst="rect">
                <a:avLst/>
              </a:prstGeom>
              <a:noFill/>
            </p:spPr>
            <p:txBody>
              <a:bodyPr wrap="square" rtlCol="0">
                <a:spAutoFit/>
              </a:bodyPr>
              <a:lstStyle/>
              <a:p>
                <a:r>
                  <a:rPr lang="en-US" sz="4400">
                    <a:solidFill>
                      <a:schemeClr val="bg1"/>
                    </a:solidFill>
                    <a:latin typeface="Open Sans" pitchFamily="2" charset="0"/>
                    <a:ea typeface="Open Sans" pitchFamily="2" charset="0"/>
                    <a:cs typeface="Open Sans" pitchFamily="2" charset="0"/>
                  </a:rPr>
                  <a:t>OPPORTUNITIES</a:t>
                </a:r>
              </a:p>
            </p:txBody>
          </p:sp>
          <p:sp>
            <p:nvSpPr>
              <p:cNvPr id="67" name="Rectangle 66">
                <a:extLst>
                  <a:ext uri="{FF2B5EF4-FFF2-40B4-BE49-F238E27FC236}">
                    <a16:creationId xmlns:a16="http://schemas.microsoft.com/office/drawing/2014/main" id="{47B131CC-C7B6-9606-6311-3EF2DD2EF115}"/>
                  </a:ext>
                </a:extLst>
              </p:cNvPr>
              <p:cNvSpPr/>
              <p:nvPr/>
            </p:nvSpPr>
            <p:spPr>
              <a:xfrm>
                <a:off x="173972" y="2880045"/>
                <a:ext cx="4325708" cy="2049772"/>
              </a:xfrm>
              <a:prstGeom prst="rect">
                <a:avLst/>
              </a:prstGeom>
            </p:spPr>
            <p:txBody>
              <a:bodyPr wrap="square" anchor="ctr">
                <a:spAutoFit/>
              </a:bodyPr>
              <a:lstStyle/>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Emerging online markets</a:t>
                </a:r>
                <a:endParaRPr lang="en-US" sz="1600">
                  <a:latin typeface="Open Sans" pitchFamily="2" charset="0"/>
                  <a:ea typeface="Open Sans" pitchFamily="2" charset="0"/>
                  <a:cs typeface="Open Sans" pitchFamily="2" charset="0"/>
                </a:endParaRPr>
              </a:p>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Increased wealth/demographics</a:t>
                </a:r>
              </a:p>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Increased focus on innovative IT Solutions to meet competition</a:t>
                </a:r>
              </a:p>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Industrial innovation</a:t>
                </a:r>
              </a:p>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Higher acceptance rate among customers</a:t>
                </a:r>
              </a:p>
              <a:p>
                <a:pPr marL="285750" indent="-285750">
                  <a:lnSpc>
                    <a:spcPct val="120000"/>
                  </a:lnSpc>
                  <a:buClr>
                    <a:srgbClr val="FFFFFF"/>
                  </a:buClr>
                  <a:buFont typeface="Arial" panose="020B0604020202020204" pitchFamily="34" charset="0"/>
                  <a:buChar char="•"/>
                </a:pPr>
                <a:r>
                  <a:rPr lang="en-US" sz="1600">
                    <a:solidFill>
                      <a:schemeClr val="bg1"/>
                    </a:solidFill>
                    <a:latin typeface="Open Sans" pitchFamily="2" charset="0"/>
                    <a:ea typeface="Open Sans" pitchFamily="2" charset="0"/>
                    <a:cs typeface="Open Sans" pitchFamily="2" charset="0"/>
                  </a:rPr>
                  <a:t>Expansion possibilities beyond our premium segments</a:t>
                </a:r>
              </a:p>
            </p:txBody>
          </p:sp>
        </p:grpSp>
        <p:pic>
          <p:nvPicPr>
            <p:cNvPr id="22" name="Picture 21">
              <a:extLst>
                <a:ext uri="{FF2B5EF4-FFF2-40B4-BE49-F238E27FC236}">
                  <a16:creationId xmlns:a16="http://schemas.microsoft.com/office/drawing/2014/main" id="{2522694A-AF08-A005-439D-5D62F426684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6823563" y="2480372"/>
              <a:ext cx="2468428" cy="34319"/>
            </a:xfrm>
            <a:prstGeom prst="rect">
              <a:avLst/>
            </a:prstGeom>
          </p:spPr>
        </p:pic>
      </p:grpSp>
      <p:sp>
        <p:nvSpPr>
          <p:cNvPr id="2" name="Freeform: Shape 1">
            <a:extLst>
              <a:ext uri="{FF2B5EF4-FFF2-40B4-BE49-F238E27FC236}">
                <a16:creationId xmlns:a16="http://schemas.microsoft.com/office/drawing/2014/main" id="{EA77D201-C565-269B-1D36-0CB25951A344}"/>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9" name="Freeform 86">
            <a:hlinkClick r:id="rId5"/>
            <a:extLst>
              <a:ext uri="{FF2B5EF4-FFF2-40B4-BE49-F238E27FC236}">
                <a16:creationId xmlns:a16="http://schemas.microsoft.com/office/drawing/2014/main" id="{FD1A66AD-5804-C862-3D6C-88434C79AD0F}"/>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10" name="Picture 9">
            <a:hlinkClick r:id="rId6"/>
            <a:extLst>
              <a:ext uri="{FF2B5EF4-FFF2-40B4-BE49-F238E27FC236}">
                <a16:creationId xmlns:a16="http://schemas.microsoft.com/office/drawing/2014/main" id="{9103A615-588D-0188-342A-C85B42DFF24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11" name="Picture 10">
            <a:hlinkClick r:id="rId8"/>
            <a:extLst>
              <a:ext uri="{FF2B5EF4-FFF2-40B4-BE49-F238E27FC236}">
                <a16:creationId xmlns:a16="http://schemas.microsoft.com/office/drawing/2014/main" id="{FD021A29-8EAB-551E-D39D-1CD14C070718}"/>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12" name="Freeform 79">
            <a:hlinkClick r:id="rId10"/>
            <a:extLst>
              <a:ext uri="{FF2B5EF4-FFF2-40B4-BE49-F238E27FC236}">
                <a16:creationId xmlns:a16="http://schemas.microsoft.com/office/drawing/2014/main" id="{A3FE76DE-40E6-52FB-417E-B0E1C69C513E}"/>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18" name="Picture 17">
            <a:hlinkClick r:id="rId11"/>
            <a:extLst>
              <a:ext uri="{FF2B5EF4-FFF2-40B4-BE49-F238E27FC236}">
                <a16:creationId xmlns:a16="http://schemas.microsoft.com/office/drawing/2014/main" id="{1FAB6228-EFB4-F25F-CA34-6C7A09AEA6CA}"/>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pic>
        <p:nvPicPr>
          <p:cNvPr id="31" name="Picture 30">
            <a:extLst>
              <a:ext uri="{FF2B5EF4-FFF2-40B4-BE49-F238E27FC236}">
                <a16:creationId xmlns:a16="http://schemas.microsoft.com/office/drawing/2014/main" id="{4F822355-FF96-41E1-859D-09F81CBF47F6}"/>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16084" y="5119929"/>
            <a:ext cx="1246433" cy="914814"/>
          </a:xfrm>
          <a:prstGeom prst="rect">
            <a:avLst/>
          </a:prstGeom>
        </p:spPr>
      </p:pic>
      <p:sp>
        <p:nvSpPr>
          <p:cNvPr id="19" name="TextBox 18">
            <a:extLst>
              <a:ext uri="{FF2B5EF4-FFF2-40B4-BE49-F238E27FC236}">
                <a16:creationId xmlns:a16="http://schemas.microsoft.com/office/drawing/2014/main" id="{7AC58A58-E3BF-B91B-32CF-E9A4FBEAC0ED}"/>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pic>
        <p:nvPicPr>
          <p:cNvPr id="32" name="Picture 31">
            <a:extLst>
              <a:ext uri="{FF2B5EF4-FFF2-40B4-BE49-F238E27FC236}">
                <a16:creationId xmlns:a16="http://schemas.microsoft.com/office/drawing/2014/main" id="{448705EB-B732-4CDE-AA49-028ECF0C4A46}"/>
              </a:ext>
            </a:extLst>
          </p:cNvPr>
          <p:cNvPicPr>
            <a:picLocks noChangeAspect="1"/>
          </p:cNvPicPr>
          <p:nvPr/>
        </p:nvPicPr>
        <p:blipFill rotWithShape="1">
          <a:blip r:embed="rId14">
            <a:extLst>
              <a:ext uri="{28A0092B-C50C-407E-A947-70E740481C1C}">
                <a14:useLocalDpi xmlns:a14="http://schemas.microsoft.com/office/drawing/2010/main" val="0"/>
              </a:ext>
            </a:extLst>
          </a:blip>
          <a:srcRect l="45765" r="16703"/>
          <a:stretch/>
        </p:blipFill>
        <p:spPr>
          <a:xfrm>
            <a:off x="3465083" y="1625292"/>
            <a:ext cx="3503895" cy="5232708"/>
          </a:xfrm>
          <a:prstGeom prst="rect">
            <a:avLst/>
          </a:prstGeom>
        </p:spPr>
      </p:pic>
      <p:pic>
        <p:nvPicPr>
          <p:cNvPr id="34" name="Graphic 33">
            <a:extLst>
              <a:ext uri="{FF2B5EF4-FFF2-40B4-BE49-F238E27FC236}">
                <a16:creationId xmlns:a16="http://schemas.microsoft.com/office/drawing/2014/main" id="{7AE43160-36B7-4797-ABE5-9FA47216B10B}"/>
              </a:ext>
            </a:extLst>
          </p:cNvPr>
          <p:cNvPicPr>
            <a:picLocks noChangeAspect="1"/>
          </p:cNvPicPr>
          <p:nvPr/>
        </p:nvPicPr>
        <p:blipFill>
          <a:blip r:embed="rId15">
            <a:extLst>
              <a:ext uri="{96DAC541-7B7A-43D3-8B79-37D633B846F1}">
                <asvg:svgBlip xmlns:asvg="http://schemas.microsoft.com/office/drawing/2016/SVG/main" r:embed="rId16"/>
              </a:ext>
            </a:extLst>
          </a:blip>
          <a:stretch>
            <a:fillRect/>
          </a:stretch>
        </p:blipFill>
        <p:spPr>
          <a:xfrm rot="16200000">
            <a:off x="9283469" y="2911570"/>
            <a:ext cx="4825781" cy="1034858"/>
          </a:xfrm>
          <a:prstGeom prst="rect">
            <a:avLst/>
          </a:prstGeom>
        </p:spPr>
      </p:pic>
    </p:spTree>
    <p:extLst>
      <p:ext uri="{BB962C8B-B14F-4D97-AF65-F5344CB8AC3E}">
        <p14:creationId xmlns:p14="http://schemas.microsoft.com/office/powerpoint/2010/main" val="4245685958"/>
      </p:ext>
    </p:extLst>
  </p:cSld>
  <p:clrMapOvr>
    <a:masterClrMapping/>
  </p:clrMapOvr>
  <mc:AlternateContent xmlns:mc="http://schemas.openxmlformats.org/markup-compatibility/2006" xmlns:p14="http://schemas.microsoft.com/office/powerpoint/2010/main">
    <mc:Choice Requires="p14">
      <p:transition spd="slow" p14:dur="1600">
        <p14:prism isContent="1" isInverted="1"/>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 name="Graphic 54">
            <a:extLst>
              <a:ext uri="{FF2B5EF4-FFF2-40B4-BE49-F238E27FC236}">
                <a16:creationId xmlns:a16="http://schemas.microsoft.com/office/drawing/2014/main" id="{5B371686-F162-1577-4458-E5D866934A5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flipH="1">
            <a:off x="6936005" y="459774"/>
            <a:ext cx="3605256" cy="5442888"/>
          </a:xfrm>
          <a:prstGeom prst="rect">
            <a:avLst/>
          </a:prstGeom>
        </p:spPr>
      </p:pic>
      <p:grpSp>
        <p:nvGrpSpPr>
          <p:cNvPr id="2" name="Group 1">
            <a:extLst>
              <a:ext uri="{FF2B5EF4-FFF2-40B4-BE49-F238E27FC236}">
                <a16:creationId xmlns:a16="http://schemas.microsoft.com/office/drawing/2014/main" id="{53D414C3-4BCF-679B-1EDC-80543043EC04}"/>
              </a:ext>
            </a:extLst>
          </p:cNvPr>
          <p:cNvGrpSpPr/>
          <p:nvPr/>
        </p:nvGrpSpPr>
        <p:grpSpPr>
          <a:xfrm>
            <a:off x="383436" y="796185"/>
            <a:ext cx="7395998" cy="703136"/>
            <a:chOff x="8481596" y="-658273"/>
            <a:chExt cx="7395998" cy="1110196"/>
          </a:xfrm>
        </p:grpSpPr>
        <p:sp>
          <p:nvSpPr>
            <p:cNvPr id="4" name="TextBox 3">
              <a:extLst>
                <a:ext uri="{FF2B5EF4-FFF2-40B4-BE49-F238E27FC236}">
                  <a16:creationId xmlns:a16="http://schemas.microsoft.com/office/drawing/2014/main" id="{03DB4546-F7DA-5280-0E2D-3596A2E1187E}"/>
                </a:ext>
              </a:extLst>
            </p:cNvPr>
            <p:cNvSpPr txBox="1"/>
            <p:nvPr/>
          </p:nvSpPr>
          <p:spPr>
            <a:xfrm>
              <a:off x="8481596" y="-658273"/>
              <a:ext cx="7395998" cy="971909"/>
            </a:xfrm>
            <a:prstGeom prst="rect">
              <a:avLst/>
            </a:prstGeom>
            <a:noFill/>
          </p:spPr>
          <p:txBody>
            <a:bodyPr wrap="square" rtlCol="0">
              <a:spAutoFit/>
            </a:bodyPr>
            <a:lstStyle/>
            <a:p>
              <a:r>
                <a:rPr lang="en-US" sz="3400">
                  <a:solidFill>
                    <a:srgbClr val="333F50"/>
                  </a:solidFill>
                  <a:latin typeface="Open Sans" pitchFamily="2" charset="0"/>
                  <a:ea typeface="Open Sans" pitchFamily="2" charset="0"/>
                  <a:cs typeface="Open Sans" pitchFamily="2" charset="0"/>
                </a:rPr>
                <a:t>SERVING DIVERSE INDUSTRIES</a:t>
              </a:r>
            </a:p>
          </p:txBody>
        </p:sp>
        <p:pic>
          <p:nvPicPr>
            <p:cNvPr id="5" name="Picture 4">
              <a:extLst>
                <a:ext uri="{FF2B5EF4-FFF2-40B4-BE49-F238E27FC236}">
                  <a16:creationId xmlns:a16="http://schemas.microsoft.com/office/drawing/2014/main" id="{98D75A38-7889-96E3-4CEA-AD1F0F2CC1C4}"/>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8608215" y="419148"/>
              <a:ext cx="2468428" cy="32775"/>
            </a:xfrm>
            <a:prstGeom prst="rect">
              <a:avLst/>
            </a:prstGeom>
          </p:spPr>
        </p:pic>
      </p:grpSp>
      <p:sp>
        <p:nvSpPr>
          <p:cNvPr id="10" name="TextBox 9">
            <a:extLst>
              <a:ext uri="{FF2B5EF4-FFF2-40B4-BE49-F238E27FC236}">
                <a16:creationId xmlns:a16="http://schemas.microsoft.com/office/drawing/2014/main" id="{0C98756F-3ADD-AF1D-7A32-179E6DB5BC8F}"/>
              </a:ext>
            </a:extLst>
          </p:cNvPr>
          <p:cNvSpPr txBox="1"/>
          <p:nvPr/>
        </p:nvSpPr>
        <p:spPr>
          <a:xfrm>
            <a:off x="414729" y="1611209"/>
            <a:ext cx="6151811" cy="1015663"/>
          </a:xfrm>
          <a:prstGeom prst="rect">
            <a:avLst/>
          </a:prstGeom>
          <a:noFill/>
        </p:spPr>
        <p:txBody>
          <a:bodyPr wrap="square">
            <a:spAutoFit/>
          </a:bodyPr>
          <a:lstStyle/>
          <a:p>
            <a:r>
              <a:rPr lang="en-US" sz="2000">
                <a:solidFill>
                  <a:srgbClr val="333F50"/>
                </a:solidFill>
                <a:latin typeface="Open Sans" pitchFamily="2" charset="0"/>
                <a:ea typeface="Open Sans" pitchFamily="2" charset="0"/>
                <a:cs typeface="Open Sans" pitchFamily="2" charset="0"/>
              </a:rPr>
              <a:t>We deliver customized technology services across all sectors. No matter your industry, our expertise adapts to your unique needs.</a:t>
            </a:r>
          </a:p>
        </p:txBody>
      </p:sp>
      <p:pic>
        <p:nvPicPr>
          <p:cNvPr id="111" name="Picture 110">
            <a:extLst>
              <a:ext uri="{FF2B5EF4-FFF2-40B4-BE49-F238E27FC236}">
                <a16:creationId xmlns:a16="http://schemas.microsoft.com/office/drawing/2014/main" id="{CB517072-4318-3542-C197-A9B7D3CDF85F}"/>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96296" y="143500"/>
            <a:ext cx="1692643" cy="572939"/>
          </a:xfrm>
          <a:prstGeom prst="rect">
            <a:avLst/>
          </a:prstGeom>
        </p:spPr>
      </p:pic>
      <p:grpSp>
        <p:nvGrpSpPr>
          <p:cNvPr id="8" name="Group 7">
            <a:extLst>
              <a:ext uri="{FF2B5EF4-FFF2-40B4-BE49-F238E27FC236}">
                <a16:creationId xmlns:a16="http://schemas.microsoft.com/office/drawing/2014/main" id="{A115C8D0-FA81-12DD-EC6D-5A9CC5DDDBDA}"/>
              </a:ext>
            </a:extLst>
          </p:cNvPr>
          <p:cNvGrpSpPr/>
          <p:nvPr/>
        </p:nvGrpSpPr>
        <p:grpSpPr>
          <a:xfrm>
            <a:off x="7064974" y="616351"/>
            <a:ext cx="3010754" cy="5241271"/>
            <a:chOff x="8475576" y="580492"/>
            <a:chExt cx="3010754" cy="5241271"/>
          </a:xfrm>
        </p:grpSpPr>
        <p:sp>
          <p:nvSpPr>
            <p:cNvPr id="90" name="TextBox 89">
              <a:extLst>
                <a:ext uri="{FF2B5EF4-FFF2-40B4-BE49-F238E27FC236}">
                  <a16:creationId xmlns:a16="http://schemas.microsoft.com/office/drawing/2014/main" id="{F7B91DE7-F61D-4127-BF9D-2E41AC171D35}"/>
                </a:ext>
              </a:extLst>
            </p:cNvPr>
            <p:cNvSpPr txBox="1"/>
            <p:nvPr/>
          </p:nvSpPr>
          <p:spPr>
            <a:xfrm>
              <a:off x="8874151" y="584973"/>
              <a:ext cx="2049565" cy="324097"/>
            </a:xfrm>
            <a:prstGeom prst="rect">
              <a:avLst/>
            </a:prstGeom>
            <a:noFill/>
          </p:spPr>
          <p:txBody>
            <a:bodyPr wrap="square" lIns="91440" tIns="45720" rIns="91440" bIns="45720" rtlCol="0" anchor="t">
              <a:spAutoFit/>
            </a:bodyPr>
            <a:lstStyle/>
            <a:p>
              <a:r>
                <a:rPr lang="en-US" sz="1500" b="1">
                  <a:solidFill>
                    <a:schemeClr val="bg1"/>
                  </a:solidFill>
                  <a:effectLst/>
                  <a:latin typeface="Open Sans" pitchFamily="2" charset="0"/>
                  <a:ea typeface="Open Sans" pitchFamily="2" charset="0"/>
                  <a:cs typeface="Open Sans" pitchFamily="2" charset="0"/>
                </a:rPr>
                <a:t>ENGINEERING</a:t>
              </a:r>
              <a:endParaRPr lang="en-ID" sz="1500">
                <a:solidFill>
                  <a:schemeClr val="bg1"/>
                </a:solidFill>
                <a:latin typeface="Open Sans" pitchFamily="2" charset="0"/>
                <a:ea typeface="Open Sans" pitchFamily="2" charset="0"/>
                <a:cs typeface="Open Sans" pitchFamily="2" charset="0"/>
              </a:endParaRPr>
            </a:p>
          </p:txBody>
        </p:sp>
        <p:sp>
          <p:nvSpPr>
            <p:cNvPr id="92" name="TextBox 91">
              <a:extLst>
                <a:ext uri="{FF2B5EF4-FFF2-40B4-BE49-F238E27FC236}">
                  <a16:creationId xmlns:a16="http://schemas.microsoft.com/office/drawing/2014/main" id="{B395B2CE-82CE-4238-9F9A-69C128902140}"/>
                </a:ext>
              </a:extLst>
            </p:cNvPr>
            <p:cNvSpPr txBox="1"/>
            <p:nvPr/>
          </p:nvSpPr>
          <p:spPr>
            <a:xfrm>
              <a:off x="8874151" y="1084101"/>
              <a:ext cx="2280022" cy="553998"/>
            </a:xfrm>
            <a:prstGeom prst="rect">
              <a:avLst/>
            </a:prstGeom>
            <a:noFill/>
          </p:spPr>
          <p:txBody>
            <a:bodyPr wrap="square" lIns="91440" tIns="45720" rIns="91440" bIns="45720" rtlCol="0" anchor="t">
              <a:spAutoFit/>
            </a:bodyPr>
            <a:lstStyle/>
            <a:p>
              <a:r>
                <a:rPr lang="en-US" sz="1500" b="1">
                  <a:solidFill>
                    <a:schemeClr val="bg1"/>
                  </a:solidFill>
                  <a:latin typeface="Open Sans" pitchFamily="2" charset="0"/>
                  <a:ea typeface="Open Sans" pitchFamily="2" charset="0"/>
                  <a:cs typeface="Open Sans" pitchFamily="2" charset="0"/>
                </a:rPr>
                <a:t>BUSINESS CONSULTING</a:t>
              </a:r>
              <a:endParaRPr lang="en-ID" sz="1500">
                <a:solidFill>
                  <a:schemeClr val="bg1"/>
                </a:solidFill>
                <a:latin typeface="Open Sans" pitchFamily="2" charset="0"/>
                <a:ea typeface="Open Sans" pitchFamily="2" charset="0"/>
                <a:cs typeface="Open Sans" pitchFamily="2" charset="0"/>
              </a:endParaRPr>
            </a:p>
          </p:txBody>
        </p:sp>
        <p:sp>
          <p:nvSpPr>
            <p:cNvPr id="94" name="TextBox 93">
              <a:extLst>
                <a:ext uri="{FF2B5EF4-FFF2-40B4-BE49-F238E27FC236}">
                  <a16:creationId xmlns:a16="http://schemas.microsoft.com/office/drawing/2014/main" id="{163A384E-32D3-4233-ABCE-DC2D5286F803}"/>
                </a:ext>
              </a:extLst>
            </p:cNvPr>
            <p:cNvSpPr txBox="1"/>
            <p:nvPr/>
          </p:nvSpPr>
          <p:spPr>
            <a:xfrm>
              <a:off x="8874151" y="1637005"/>
              <a:ext cx="2386713" cy="573790"/>
            </a:xfrm>
            <a:prstGeom prst="rect">
              <a:avLst/>
            </a:prstGeom>
            <a:noFill/>
          </p:spPr>
          <p:txBody>
            <a:bodyPr wrap="square" rtlCol="0">
              <a:spAutoFit/>
            </a:bodyPr>
            <a:lstStyle/>
            <a:p>
              <a:r>
                <a:rPr lang="en-US" sz="1500" b="1">
                  <a:solidFill>
                    <a:schemeClr val="bg1"/>
                  </a:solidFill>
                  <a:latin typeface="Open Sans" pitchFamily="2" charset="0"/>
                  <a:ea typeface="Open Sans" pitchFamily="2" charset="0"/>
                  <a:cs typeface="Open Sans" pitchFamily="2" charset="0"/>
                </a:rPr>
                <a:t>FOOD AND BEVERAGE MANUFACTURING</a:t>
              </a:r>
              <a:endParaRPr lang="en-ID" sz="1500" b="1">
                <a:solidFill>
                  <a:schemeClr val="bg1"/>
                </a:solidFill>
                <a:latin typeface="Open Sans" pitchFamily="2" charset="0"/>
                <a:ea typeface="Open Sans" pitchFamily="2" charset="0"/>
                <a:cs typeface="Open Sans" pitchFamily="2" charset="0"/>
              </a:endParaRPr>
            </a:p>
          </p:txBody>
        </p:sp>
        <p:sp>
          <p:nvSpPr>
            <p:cNvPr id="98" name="TextBox 97">
              <a:extLst>
                <a:ext uri="{FF2B5EF4-FFF2-40B4-BE49-F238E27FC236}">
                  <a16:creationId xmlns:a16="http://schemas.microsoft.com/office/drawing/2014/main" id="{008B26FB-59FA-4D3D-AB1A-833062C6B1E2}"/>
                </a:ext>
              </a:extLst>
            </p:cNvPr>
            <p:cNvSpPr txBox="1"/>
            <p:nvPr/>
          </p:nvSpPr>
          <p:spPr>
            <a:xfrm>
              <a:off x="8874151" y="4239344"/>
              <a:ext cx="1409285" cy="333061"/>
            </a:xfrm>
            <a:prstGeom prst="rect">
              <a:avLst/>
            </a:prstGeom>
            <a:noFill/>
          </p:spPr>
          <p:txBody>
            <a:bodyPr wrap="square" rtlCol="0">
              <a:spAutoFit/>
            </a:bodyPr>
            <a:lstStyle/>
            <a:p>
              <a:r>
                <a:rPr lang="en-US" sz="1500" b="1">
                  <a:solidFill>
                    <a:schemeClr val="bg1"/>
                  </a:solidFill>
                  <a:effectLst/>
                  <a:latin typeface="Open Sans" pitchFamily="2" charset="0"/>
                  <a:ea typeface="Open Sans" pitchFamily="2" charset="0"/>
                  <a:cs typeface="Open Sans" pitchFamily="2" charset="0"/>
                </a:rPr>
                <a:t>REAL ESTATE</a:t>
              </a:r>
              <a:endParaRPr lang="en-ID" sz="1500">
                <a:solidFill>
                  <a:schemeClr val="bg1"/>
                </a:solidFill>
                <a:latin typeface="Open Sans" pitchFamily="2" charset="0"/>
                <a:ea typeface="Open Sans" pitchFamily="2" charset="0"/>
                <a:cs typeface="Open Sans" pitchFamily="2" charset="0"/>
              </a:endParaRPr>
            </a:p>
          </p:txBody>
        </p:sp>
        <p:sp>
          <p:nvSpPr>
            <p:cNvPr id="11" name="TextBox 10">
              <a:extLst>
                <a:ext uri="{FF2B5EF4-FFF2-40B4-BE49-F238E27FC236}">
                  <a16:creationId xmlns:a16="http://schemas.microsoft.com/office/drawing/2014/main" id="{C9A40C54-6B89-B3A7-F7E4-6E4A510F721D}"/>
                </a:ext>
              </a:extLst>
            </p:cNvPr>
            <p:cNvSpPr txBox="1"/>
            <p:nvPr/>
          </p:nvSpPr>
          <p:spPr>
            <a:xfrm>
              <a:off x="8874152" y="2266369"/>
              <a:ext cx="2336460" cy="573790"/>
            </a:xfrm>
            <a:prstGeom prst="rect">
              <a:avLst/>
            </a:prstGeom>
            <a:noFill/>
          </p:spPr>
          <p:txBody>
            <a:bodyPr wrap="square" rtlCol="0">
              <a:spAutoFit/>
            </a:bodyPr>
            <a:lstStyle/>
            <a:p>
              <a:r>
                <a:rPr lang="en-US" sz="1500" b="1">
                  <a:solidFill>
                    <a:schemeClr val="bg1"/>
                  </a:solidFill>
                  <a:latin typeface="Open Sans" pitchFamily="2" charset="0"/>
                  <a:ea typeface="Open Sans" pitchFamily="2" charset="0"/>
                  <a:cs typeface="Open Sans" pitchFamily="2" charset="0"/>
                </a:rPr>
                <a:t>MOTOR VEHICLE MANUFACTURING</a:t>
              </a:r>
              <a:endParaRPr lang="en-ID" sz="1500" b="1">
                <a:solidFill>
                  <a:schemeClr val="bg1"/>
                </a:solidFill>
                <a:latin typeface="Open Sans" pitchFamily="2" charset="0"/>
                <a:ea typeface="Open Sans" pitchFamily="2" charset="0"/>
                <a:cs typeface="Open Sans" pitchFamily="2" charset="0"/>
              </a:endParaRPr>
            </a:p>
          </p:txBody>
        </p:sp>
        <p:sp>
          <p:nvSpPr>
            <p:cNvPr id="12" name="TextBox 11">
              <a:extLst>
                <a:ext uri="{FF2B5EF4-FFF2-40B4-BE49-F238E27FC236}">
                  <a16:creationId xmlns:a16="http://schemas.microsoft.com/office/drawing/2014/main" id="{C26DD361-4526-133E-6C86-FCFF1603138E}"/>
                </a:ext>
              </a:extLst>
            </p:cNvPr>
            <p:cNvSpPr txBox="1"/>
            <p:nvPr/>
          </p:nvSpPr>
          <p:spPr>
            <a:xfrm>
              <a:off x="8874151" y="5298543"/>
              <a:ext cx="2607878" cy="523220"/>
            </a:xfrm>
            <a:prstGeom prst="rect">
              <a:avLst/>
            </a:prstGeom>
            <a:noFill/>
          </p:spPr>
          <p:txBody>
            <a:bodyPr wrap="square" rtlCol="0">
              <a:spAutoFit/>
            </a:bodyPr>
            <a:lstStyle/>
            <a:p>
              <a:r>
                <a:rPr lang="en-US" sz="1400" b="1">
                  <a:solidFill>
                    <a:schemeClr val="bg1"/>
                  </a:solidFill>
                  <a:effectLst/>
                  <a:latin typeface="Open Sans" pitchFamily="2" charset="0"/>
                  <a:ea typeface="Open Sans" pitchFamily="2" charset="0"/>
                  <a:cs typeface="Open Sans" pitchFamily="2" charset="0"/>
                </a:rPr>
                <a:t>PROFESSIONAL TRAINING AND COACHING</a:t>
              </a:r>
              <a:endParaRPr lang="en-ID" sz="1400">
                <a:solidFill>
                  <a:schemeClr val="bg1"/>
                </a:solidFill>
                <a:latin typeface="Open Sans" pitchFamily="2" charset="0"/>
                <a:ea typeface="Open Sans" pitchFamily="2" charset="0"/>
                <a:cs typeface="Open Sans" pitchFamily="2" charset="0"/>
              </a:endParaRPr>
            </a:p>
          </p:txBody>
        </p:sp>
        <p:sp>
          <p:nvSpPr>
            <p:cNvPr id="34" name="TextBox 33">
              <a:extLst>
                <a:ext uri="{FF2B5EF4-FFF2-40B4-BE49-F238E27FC236}">
                  <a16:creationId xmlns:a16="http://schemas.microsoft.com/office/drawing/2014/main" id="{3CF0886C-8A14-19CA-122E-AFBD5A7C537F}"/>
                </a:ext>
              </a:extLst>
            </p:cNvPr>
            <p:cNvSpPr txBox="1"/>
            <p:nvPr/>
          </p:nvSpPr>
          <p:spPr>
            <a:xfrm>
              <a:off x="8874152" y="3462589"/>
              <a:ext cx="2242426" cy="553998"/>
            </a:xfrm>
            <a:prstGeom prst="rect">
              <a:avLst/>
            </a:prstGeom>
            <a:noFill/>
          </p:spPr>
          <p:txBody>
            <a:bodyPr wrap="square" lIns="91440" tIns="45720" rIns="91440" bIns="45720" rtlCol="0" anchor="t">
              <a:spAutoFit/>
            </a:bodyPr>
            <a:lstStyle/>
            <a:p>
              <a:r>
                <a:rPr lang="en-US" sz="1500" b="1">
                  <a:solidFill>
                    <a:schemeClr val="bg1"/>
                  </a:solidFill>
                  <a:latin typeface="Open Sans" pitchFamily="2" charset="0"/>
                  <a:ea typeface="Open Sans" pitchFamily="2" charset="0"/>
                  <a:cs typeface="Open Sans" pitchFamily="2" charset="0"/>
                </a:rPr>
                <a:t>HEALTH CARE</a:t>
              </a:r>
              <a:endParaRPr lang="en-US">
                <a:solidFill>
                  <a:srgbClr val="000000"/>
                </a:solidFill>
                <a:latin typeface="Open Sans" pitchFamily="2" charset="0"/>
                <a:ea typeface="Open Sans" pitchFamily="2" charset="0"/>
                <a:cs typeface="Open Sans" pitchFamily="2" charset="0"/>
              </a:endParaRPr>
            </a:p>
            <a:p>
              <a:r>
                <a:rPr lang="en-US" sz="1500" b="1">
                  <a:solidFill>
                    <a:schemeClr val="bg1"/>
                  </a:solidFill>
                  <a:latin typeface="Open Sans" pitchFamily="2" charset="0"/>
                  <a:ea typeface="Open Sans" pitchFamily="2" charset="0"/>
                  <a:cs typeface="Open Sans" pitchFamily="2" charset="0"/>
                </a:rPr>
                <a:t>AND HOSPITALS</a:t>
              </a:r>
            </a:p>
          </p:txBody>
        </p:sp>
        <p:sp>
          <p:nvSpPr>
            <p:cNvPr id="57" name="TextBox 56">
              <a:extLst>
                <a:ext uri="{FF2B5EF4-FFF2-40B4-BE49-F238E27FC236}">
                  <a16:creationId xmlns:a16="http://schemas.microsoft.com/office/drawing/2014/main" id="{404D1C3B-1DAD-13F5-54CF-9CFC786E4E21}"/>
                </a:ext>
              </a:extLst>
            </p:cNvPr>
            <p:cNvSpPr txBox="1"/>
            <p:nvPr/>
          </p:nvSpPr>
          <p:spPr>
            <a:xfrm>
              <a:off x="8874152" y="4683736"/>
              <a:ext cx="2612178" cy="553998"/>
            </a:xfrm>
            <a:prstGeom prst="rect">
              <a:avLst/>
            </a:prstGeom>
            <a:noFill/>
          </p:spPr>
          <p:txBody>
            <a:bodyPr wrap="square">
              <a:spAutoFit/>
            </a:bodyPr>
            <a:lstStyle/>
            <a:p>
              <a:r>
                <a:rPr lang="en-US" sz="1500" b="1">
                  <a:solidFill>
                    <a:schemeClr val="bg1"/>
                  </a:solidFill>
                  <a:effectLst/>
                  <a:latin typeface="Open Sans" pitchFamily="2" charset="0"/>
                  <a:ea typeface="Open Sans" pitchFamily="2" charset="0"/>
                  <a:cs typeface="Open Sans" pitchFamily="2" charset="0"/>
                </a:rPr>
                <a:t>LOGISTICS, SUPPLY CHAIN AND STORAGE</a:t>
              </a:r>
              <a:endParaRPr lang="en-US" sz="1500">
                <a:solidFill>
                  <a:schemeClr val="bg1"/>
                </a:solidFill>
                <a:latin typeface="Open Sans" pitchFamily="2" charset="0"/>
                <a:ea typeface="Open Sans" pitchFamily="2" charset="0"/>
                <a:cs typeface="Open Sans" pitchFamily="2" charset="0"/>
              </a:endParaRPr>
            </a:p>
          </p:txBody>
        </p:sp>
        <p:sp>
          <p:nvSpPr>
            <p:cNvPr id="59" name="TextBox 58">
              <a:extLst>
                <a:ext uri="{FF2B5EF4-FFF2-40B4-BE49-F238E27FC236}">
                  <a16:creationId xmlns:a16="http://schemas.microsoft.com/office/drawing/2014/main" id="{D996716A-553C-9CCF-3884-CB7E827DA361}"/>
                </a:ext>
              </a:extLst>
            </p:cNvPr>
            <p:cNvSpPr txBox="1"/>
            <p:nvPr/>
          </p:nvSpPr>
          <p:spPr>
            <a:xfrm>
              <a:off x="8874151" y="2860559"/>
              <a:ext cx="1776745" cy="573790"/>
            </a:xfrm>
            <a:prstGeom prst="rect">
              <a:avLst/>
            </a:prstGeom>
            <a:noFill/>
          </p:spPr>
          <p:txBody>
            <a:bodyPr wrap="square" lIns="91440" tIns="45720" rIns="91440" bIns="45720" anchor="t">
              <a:spAutoFit/>
            </a:bodyPr>
            <a:lstStyle/>
            <a:p>
              <a:r>
                <a:rPr lang="en-US" sz="1500" b="1">
                  <a:solidFill>
                    <a:schemeClr val="tx1">
                      <a:lumMod val="50000"/>
                      <a:lumOff val="50000"/>
                    </a:schemeClr>
                  </a:solidFill>
                  <a:effectLst/>
                  <a:latin typeface="Open Sans" pitchFamily="2" charset="0"/>
                  <a:ea typeface="Open Sans" pitchFamily="2" charset="0"/>
                  <a:cs typeface="Open Sans" pitchFamily="2" charset="0"/>
                </a:rPr>
                <a:t>IT SERVICES AND IT CONSULTING</a:t>
              </a:r>
              <a:endParaRPr lang="en-US" sz="1500">
                <a:solidFill>
                  <a:schemeClr val="tx1">
                    <a:lumMod val="50000"/>
                    <a:lumOff val="50000"/>
                  </a:schemeClr>
                </a:solidFill>
                <a:latin typeface="Open Sans" pitchFamily="2" charset="0"/>
                <a:ea typeface="Open Sans" pitchFamily="2" charset="0"/>
                <a:cs typeface="Open Sans" pitchFamily="2" charset="0"/>
              </a:endParaRPr>
            </a:p>
          </p:txBody>
        </p:sp>
        <p:pic>
          <p:nvPicPr>
            <p:cNvPr id="6" name="Picture 5" descr="A white line drawing of gears&#10;&#10;Description automatically generated">
              <a:extLst>
                <a:ext uri="{FF2B5EF4-FFF2-40B4-BE49-F238E27FC236}">
                  <a16:creationId xmlns:a16="http://schemas.microsoft.com/office/drawing/2014/main" id="{39E6C610-EE07-A5A9-1C07-2FB0D14045DE}"/>
                </a:ext>
              </a:extLst>
            </p:cNvPr>
            <p:cNvPicPr>
              <a:picLocks noChangeAspect="1"/>
            </p:cNvPicPr>
            <p:nvPr/>
          </p:nvPicPr>
          <p:blipFill>
            <a:blip r:embed="rId7"/>
            <a:stretch>
              <a:fillRect/>
            </a:stretch>
          </p:blipFill>
          <p:spPr>
            <a:xfrm>
              <a:off x="8481184" y="580492"/>
              <a:ext cx="339144" cy="324630"/>
            </a:xfrm>
            <a:prstGeom prst="rect">
              <a:avLst/>
            </a:prstGeom>
          </p:spPr>
        </p:pic>
        <p:pic>
          <p:nvPicPr>
            <p:cNvPr id="13" name="Picture 12" descr="A white line drawing of a graph&#10;&#10;Description automatically generated">
              <a:extLst>
                <a:ext uri="{FF2B5EF4-FFF2-40B4-BE49-F238E27FC236}">
                  <a16:creationId xmlns:a16="http://schemas.microsoft.com/office/drawing/2014/main" id="{D7990D20-2E78-74FA-44DA-D210A217FA91}"/>
                </a:ext>
              </a:extLst>
            </p:cNvPr>
            <p:cNvPicPr>
              <a:picLocks noChangeAspect="1"/>
            </p:cNvPicPr>
            <p:nvPr/>
          </p:nvPicPr>
          <p:blipFill>
            <a:blip r:embed="rId8"/>
            <a:stretch>
              <a:fillRect/>
            </a:stretch>
          </p:blipFill>
          <p:spPr>
            <a:xfrm>
              <a:off x="8523484" y="1176853"/>
              <a:ext cx="254544" cy="293079"/>
            </a:xfrm>
            <a:prstGeom prst="rect">
              <a:avLst/>
            </a:prstGeom>
          </p:spPr>
        </p:pic>
        <p:pic>
          <p:nvPicPr>
            <p:cNvPr id="14" name="Picture 13" descr="A white line drawing of a robotic arm and a car&#10;&#10;Description automatically generated">
              <a:extLst>
                <a:ext uri="{FF2B5EF4-FFF2-40B4-BE49-F238E27FC236}">
                  <a16:creationId xmlns:a16="http://schemas.microsoft.com/office/drawing/2014/main" id="{A6F828EE-0228-037C-1934-F1414A2B27F4}"/>
                </a:ext>
              </a:extLst>
            </p:cNvPr>
            <p:cNvPicPr>
              <a:picLocks noChangeAspect="1"/>
            </p:cNvPicPr>
            <p:nvPr/>
          </p:nvPicPr>
          <p:blipFill>
            <a:blip r:embed="rId9"/>
            <a:stretch>
              <a:fillRect/>
            </a:stretch>
          </p:blipFill>
          <p:spPr>
            <a:xfrm>
              <a:off x="8476236" y="2370876"/>
              <a:ext cx="349040" cy="339144"/>
            </a:xfrm>
            <a:prstGeom prst="rect">
              <a:avLst/>
            </a:prstGeom>
          </p:spPr>
        </p:pic>
        <p:pic>
          <p:nvPicPr>
            <p:cNvPr id="15" name="Picture 14" descr="A white outline of a hamburger and a phone&#10;&#10;Description automatically generated">
              <a:extLst>
                <a:ext uri="{FF2B5EF4-FFF2-40B4-BE49-F238E27FC236}">
                  <a16:creationId xmlns:a16="http://schemas.microsoft.com/office/drawing/2014/main" id="{29EAF639-B97D-2B8E-92D8-EB64680E0140}"/>
                </a:ext>
              </a:extLst>
            </p:cNvPr>
            <p:cNvPicPr>
              <a:picLocks noChangeAspect="1"/>
            </p:cNvPicPr>
            <p:nvPr/>
          </p:nvPicPr>
          <p:blipFill>
            <a:blip r:embed="rId10"/>
            <a:stretch>
              <a:fillRect/>
            </a:stretch>
          </p:blipFill>
          <p:spPr>
            <a:xfrm>
              <a:off x="8491216" y="1774017"/>
              <a:ext cx="319081" cy="289121"/>
            </a:xfrm>
            <a:prstGeom prst="rect">
              <a:avLst/>
            </a:prstGeom>
          </p:spPr>
        </p:pic>
        <p:pic>
          <p:nvPicPr>
            <p:cNvPr id="16" name="Picture 15" descr="A white outline of a truck and gear&#10;&#10;Description automatically generated">
              <a:extLst>
                <a:ext uri="{FF2B5EF4-FFF2-40B4-BE49-F238E27FC236}">
                  <a16:creationId xmlns:a16="http://schemas.microsoft.com/office/drawing/2014/main" id="{DAD1A889-DAFA-8840-12F1-7BB21C4AC04B}"/>
                </a:ext>
              </a:extLst>
            </p:cNvPr>
            <p:cNvPicPr>
              <a:picLocks noChangeAspect="1"/>
            </p:cNvPicPr>
            <p:nvPr/>
          </p:nvPicPr>
          <p:blipFill>
            <a:blip r:embed="rId11"/>
            <a:stretch>
              <a:fillRect/>
            </a:stretch>
          </p:blipFill>
          <p:spPr>
            <a:xfrm>
              <a:off x="8486463" y="4800924"/>
              <a:ext cx="328586" cy="349039"/>
            </a:xfrm>
            <a:prstGeom prst="rect">
              <a:avLst/>
            </a:prstGeom>
          </p:spPr>
        </p:pic>
        <p:pic>
          <p:nvPicPr>
            <p:cNvPr id="17" name="Picture 16" descr="A group of people and a house&#10;&#10;Description automatically generated">
              <a:extLst>
                <a:ext uri="{FF2B5EF4-FFF2-40B4-BE49-F238E27FC236}">
                  <a16:creationId xmlns:a16="http://schemas.microsoft.com/office/drawing/2014/main" id="{949340A0-D9F8-65F0-2AF0-E346ACFEF41C}"/>
                </a:ext>
              </a:extLst>
            </p:cNvPr>
            <p:cNvPicPr>
              <a:picLocks noChangeAspect="1"/>
            </p:cNvPicPr>
            <p:nvPr/>
          </p:nvPicPr>
          <p:blipFill>
            <a:blip r:embed="rId12"/>
            <a:stretch>
              <a:fillRect/>
            </a:stretch>
          </p:blipFill>
          <p:spPr>
            <a:xfrm>
              <a:off x="8487588" y="4226945"/>
              <a:ext cx="326337" cy="326337"/>
            </a:xfrm>
            <a:prstGeom prst="rect">
              <a:avLst/>
            </a:prstGeom>
          </p:spPr>
        </p:pic>
        <p:pic>
          <p:nvPicPr>
            <p:cNvPr id="18" name="Picture 17" descr="A white line drawing of a person pointing at a white board&#10;&#10;Description automatically generated">
              <a:extLst>
                <a:ext uri="{FF2B5EF4-FFF2-40B4-BE49-F238E27FC236}">
                  <a16:creationId xmlns:a16="http://schemas.microsoft.com/office/drawing/2014/main" id="{2AFD7442-5B95-E153-3C57-4139C9A2A49D}"/>
                </a:ext>
              </a:extLst>
            </p:cNvPr>
            <p:cNvPicPr>
              <a:picLocks noChangeAspect="1"/>
            </p:cNvPicPr>
            <p:nvPr/>
          </p:nvPicPr>
          <p:blipFill>
            <a:blip r:embed="rId13"/>
            <a:stretch>
              <a:fillRect/>
            </a:stretch>
          </p:blipFill>
          <p:spPr>
            <a:xfrm>
              <a:off x="8488111" y="5398619"/>
              <a:ext cx="325290" cy="325290"/>
            </a:xfrm>
            <a:prstGeom prst="rect">
              <a:avLst/>
            </a:prstGeom>
          </p:spPr>
        </p:pic>
        <p:pic>
          <p:nvPicPr>
            <p:cNvPr id="19" name="Picture 18" descr="A person at a desk&#10;&#10;Description automatically generated">
              <a:extLst>
                <a:ext uri="{FF2B5EF4-FFF2-40B4-BE49-F238E27FC236}">
                  <a16:creationId xmlns:a16="http://schemas.microsoft.com/office/drawing/2014/main" id="{4627C3C5-2FB9-F01A-86AB-D136A5F62767}"/>
                </a:ext>
              </a:extLst>
            </p:cNvPr>
            <p:cNvPicPr>
              <a:picLocks noChangeAspect="1"/>
            </p:cNvPicPr>
            <p:nvPr/>
          </p:nvPicPr>
          <p:blipFill>
            <a:blip r:embed="rId14"/>
            <a:stretch>
              <a:fillRect/>
            </a:stretch>
          </p:blipFill>
          <p:spPr>
            <a:xfrm>
              <a:off x="8475576" y="2949901"/>
              <a:ext cx="350360" cy="380980"/>
            </a:xfrm>
            <a:prstGeom prst="rect">
              <a:avLst/>
            </a:prstGeom>
          </p:spPr>
        </p:pic>
        <p:pic>
          <p:nvPicPr>
            <p:cNvPr id="7" name="Picture 6" descr="A heart with a pulse line&#10;&#10;Description automatically generated">
              <a:extLst>
                <a:ext uri="{FF2B5EF4-FFF2-40B4-BE49-F238E27FC236}">
                  <a16:creationId xmlns:a16="http://schemas.microsoft.com/office/drawing/2014/main" id="{7E2B24F5-B14A-C705-E6CD-775F522EA5DB}"/>
                </a:ext>
              </a:extLst>
            </p:cNvPr>
            <p:cNvPicPr>
              <a:picLocks noChangeAspect="1"/>
            </p:cNvPicPr>
            <p:nvPr/>
          </p:nvPicPr>
          <p:blipFill>
            <a:blip r:embed="rId15"/>
            <a:stretch>
              <a:fillRect/>
            </a:stretch>
          </p:blipFill>
          <p:spPr>
            <a:xfrm>
              <a:off x="8487330" y="3598669"/>
              <a:ext cx="326852" cy="324083"/>
            </a:xfrm>
            <a:prstGeom prst="rect">
              <a:avLst/>
            </a:prstGeom>
          </p:spPr>
        </p:pic>
      </p:grpSp>
      <p:pic>
        <p:nvPicPr>
          <p:cNvPr id="20" name="Graphic 19">
            <a:extLst>
              <a:ext uri="{FF2B5EF4-FFF2-40B4-BE49-F238E27FC236}">
                <a16:creationId xmlns:a16="http://schemas.microsoft.com/office/drawing/2014/main" id="{E70AD903-8CA9-A486-4388-16046C4FB1B0}"/>
              </a:ext>
            </a:extLst>
          </p:cNvPr>
          <p:cNvPicPr>
            <a:picLocks noChangeAspect="1"/>
          </p:cNvPicPr>
          <p:nvPr/>
        </p:nvPicPr>
        <p:blipFill>
          <a:blip r:embed="rId16">
            <a:extLst>
              <a:ext uri="{96DAC541-7B7A-43D3-8B79-37D633B846F1}">
                <asvg:svgBlip xmlns:asvg="http://schemas.microsoft.com/office/drawing/2016/SVG/main" r:embed="rId17"/>
              </a:ext>
            </a:extLst>
          </a:blip>
          <a:stretch>
            <a:fillRect/>
          </a:stretch>
        </p:blipFill>
        <p:spPr>
          <a:xfrm rot="-5400000">
            <a:off x="8935950" y="2926976"/>
            <a:ext cx="5535398" cy="1011876"/>
          </a:xfrm>
          <a:prstGeom prst="rect">
            <a:avLst/>
          </a:prstGeom>
        </p:spPr>
      </p:pic>
      <p:grpSp>
        <p:nvGrpSpPr>
          <p:cNvPr id="147" name="Group 146">
            <a:extLst>
              <a:ext uri="{FF2B5EF4-FFF2-40B4-BE49-F238E27FC236}">
                <a16:creationId xmlns:a16="http://schemas.microsoft.com/office/drawing/2014/main" id="{7972217A-A10F-6366-9CAC-041AF41DABA7}"/>
              </a:ext>
            </a:extLst>
          </p:cNvPr>
          <p:cNvGrpSpPr/>
          <p:nvPr/>
        </p:nvGrpSpPr>
        <p:grpSpPr>
          <a:xfrm>
            <a:off x="186156" y="3129018"/>
            <a:ext cx="6718050" cy="3209287"/>
            <a:chOff x="162160" y="3079052"/>
            <a:chExt cx="6718050" cy="3209287"/>
          </a:xfrm>
        </p:grpSpPr>
        <p:grpSp>
          <p:nvGrpSpPr>
            <p:cNvPr id="53" name="Group 52">
              <a:extLst>
                <a:ext uri="{FF2B5EF4-FFF2-40B4-BE49-F238E27FC236}">
                  <a16:creationId xmlns:a16="http://schemas.microsoft.com/office/drawing/2014/main" id="{430FB063-A627-EA70-A084-F7B9E4F6FC1F}"/>
                </a:ext>
              </a:extLst>
            </p:cNvPr>
            <p:cNvGrpSpPr/>
            <p:nvPr/>
          </p:nvGrpSpPr>
          <p:grpSpPr>
            <a:xfrm>
              <a:off x="2396708" y="4054831"/>
              <a:ext cx="1115561" cy="1255047"/>
              <a:chOff x="4586187" y="1183038"/>
              <a:chExt cx="604242" cy="694531"/>
            </a:xfrm>
            <a:solidFill>
              <a:srgbClr val="00B0F0"/>
            </a:solidFill>
          </p:grpSpPr>
          <p:sp>
            <p:nvSpPr>
              <p:cNvPr id="75" name="Hexagon 74">
                <a:extLst>
                  <a:ext uri="{FF2B5EF4-FFF2-40B4-BE49-F238E27FC236}">
                    <a16:creationId xmlns:a16="http://schemas.microsoft.com/office/drawing/2014/main" id="{F624C8EF-2034-819F-A877-5FBA6DFC766F}"/>
                  </a:ext>
                </a:extLst>
              </p:cNvPr>
              <p:cNvSpPr/>
              <p:nvPr/>
            </p:nvSpPr>
            <p:spPr>
              <a:xfrm rot="5400000">
                <a:off x="4541042" y="1228183"/>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76" name="Hexagon 6">
                <a:extLst>
                  <a:ext uri="{FF2B5EF4-FFF2-40B4-BE49-F238E27FC236}">
                    <a16:creationId xmlns:a16="http://schemas.microsoft.com/office/drawing/2014/main" id="{3D4F13D1-01E0-F7A0-A648-53CCAE460FA2}"/>
                  </a:ext>
                </a:extLst>
              </p:cNvPr>
              <p:cNvSpPr txBox="1"/>
              <p:nvPr/>
            </p:nvSpPr>
            <p:spPr>
              <a:xfrm>
                <a:off x="4596851" y="1291270"/>
                <a:ext cx="571528"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Non-profit Organizations</a:t>
                </a:r>
              </a:p>
            </p:txBody>
          </p:sp>
        </p:grpSp>
        <p:grpSp>
          <p:nvGrpSpPr>
            <p:cNvPr id="56" name="Group 55">
              <a:extLst>
                <a:ext uri="{FF2B5EF4-FFF2-40B4-BE49-F238E27FC236}">
                  <a16:creationId xmlns:a16="http://schemas.microsoft.com/office/drawing/2014/main" id="{DA4DA894-A78E-3A83-5560-255A63905AB4}"/>
                </a:ext>
              </a:extLst>
            </p:cNvPr>
            <p:cNvGrpSpPr/>
            <p:nvPr/>
          </p:nvGrpSpPr>
          <p:grpSpPr>
            <a:xfrm>
              <a:off x="1279434" y="4054831"/>
              <a:ext cx="1115561" cy="1255047"/>
              <a:chOff x="3628941" y="1790350"/>
              <a:chExt cx="604242" cy="694531"/>
            </a:xfrm>
            <a:solidFill>
              <a:srgbClr val="00B0F0"/>
            </a:solidFill>
          </p:grpSpPr>
          <p:sp>
            <p:nvSpPr>
              <p:cNvPr id="71" name="Hexagon 70">
                <a:extLst>
                  <a:ext uri="{FF2B5EF4-FFF2-40B4-BE49-F238E27FC236}">
                    <a16:creationId xmlns:a16="http://schemas.microsoft.com/office/drawing/2014/main" id="{97493850-3267-708A-6EE1-068F0CA2DCF9}"/>
                  </a:ext>
                </a:extLst>
              </p:cNvPr>
              <p:cNvSpPr/>
              <p:nvPr/>
            </p:nvSpPr>
            <p:spPr>
              <a:xfrm rot="5400000">
                <a:off x="3583796" y="1835495"/>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72" name="Hexagon 10">
                <a:extLst>
                  <a:ext uri="{FF2B5EF4-FFF2-40B4-BE49-F238E27FC236}">
                    <a16:creationId xmlns:a16="http://schemas.microsoft.com/office/drawing/2014/main" id="{FE486ABF-B8AC-E72F-2F25-D824E533A3AD}"/>
                  </a:ext>
                </a:extLst>
              </p:cNvPr>
              <p:cNvSpPr txBox="1"/>
              <p:nvPr/>
            </p:nvSpPr>
            <p:spPr>
              <a:xfrm>
                <a:off x="3695779" y="1916724"/>
                <a:ext cx="484161" cy="459926"/>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Marketing Services</a:t>
                </a:r>
              </a:p>
            </p:txBody>
          </p:sp>
        </p:grpSp>
        <p:grpSp>
          <p:nvGrpSpPr>
            <p:cNvPr id="60" name="Group 59">
              <a:extLst>
                <a:ext uri="{FF2B5EF4-FFF2-40B4-BE49-F238E27FC236}">
                  <a16:creationId xmlns:a16="http://schemas.microsoft.com/office/drawing/2014/main" id="{B58756C6-7EB2-D8F5-2FAA-D991BA3BA0B0}"/>
                </a:ext>
              </a:extLst>
            </p:cNvPr>
            <p:cNvGrpSpPr/>
            <p:nvPr/>
          </p:nvGrpSpPr>
          <p:grpSpPr>
            <a:xfrm>
              <a:off x="162160" y="4054831"/>
              <a:ext cx="1115561" cy="1255047"/>
              <a:chOff x="4265384" y="1778161"/>
              <a:chExt cx="604242" cy="694531"/>
            </a:xfrm>
            <a:solidFill>
              <a:srgbClr val="00B0F0"/>
            </a:solidFill>
          </p:grpSpPr>
          <p:sp>
            <p:nvSpPr>
              <p:cNvPr id="67" name="Hexagon 66">
                <a:extLst>
                  <a:ext uri="{FF2B5EF4-FFF2-40B4-BE49-F238E27FC236}">
                    <a16:creationId xmlns:a16="http://schemas.microsoft.com/office/drawing/2014/main" id="{7C140167-2192-4139-0312-9955840B9B05}"/>
                  </a:ext>
                </a:extLst>
              </p:cNvPr>
              <p:cNvSpPr/>
              <p:nvPr/>
            </p:nvSpPr>
            <p:spPr>
              <a:xfrm rot="5400000">
                <a:off x="4220239" y="1823306"/>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68" name="Hexagon 14">
                <a:extLst>
                  <a:ext uri="{FF2B5EF4-FFF2-40B4-BE49-F238E27FC236}">
                    <a16:creationId xmlns:a16="http://schemas.microsoft.com/office/drawing/2014/main" id="{3C35E45B-5FC8-C368-6044-2F634BBC5300}"/>
                  </a:ext>
                </a:extLst>
              </p:cNvPr>
              <p:cNvSpPr txBox="1"/>
              <p:nvPr/>
            </p:nvSpPr>
            <p:spPr>
              <a:xfrm>
                <a:off x="4270642" y="1886393"/>
                <a:ext cx="577033"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IT Consulting &amp; service</a:t>
                </a:r>
              </a:p>
            </p:txBody>
          </p:sp>
        </p:grpSp>
        <p:grpSp>
          <p:nvGrpSpPr>
            <p:cNvPr id="80" name="Group 79">
              <a:extLst>
                <a:ext uri="{FF2B5EF4-FFF2-40B4-BE49-F238E27FC236}">
                  <a16:creationId xmlns:a16="http://schemas.microsoft.com/office/drawing/2014/main" id="{40BECD85-D0F9-1389-2C93-899BCB3855FC}"/>
                </a:ext>
              </a:extLst>
            </p:cNvPr>
            <p:cNvGrpSpPr/>
            <p:nvPr/>
          </p:nvGrpSpPr>
          <p:grpSpPr>
            <a:xfrm>
              <a:off x="2970554" y="5033292"/>
              <a:ext cx="1115561" cy="1255047"/>
              <a:chOff x="4586187" y="1183038"/>
              <a:chExt cx="604242" cy="694531"/>
            </a:xfrm>
            <a:solidFill>
              <a:srgbClr val="00B0F0"/>
            </a:solidFill>
          </p:grpSpPr>
          <p:sp>
            <p:nvSpPr>
              <p:cNvPr id="81" name="Hexagon 80">
                <a:extLst>
                  <a:ext uri="{FF2B5EF4-FFF2-40B4-BE49-F238E27FC236}">
                    <a16:creationId xmlns:a16="http://schemas.microsoft.com/office/drawing/2014/main" id="{84787B28-7A8A-9DDE-9CD3-D66781E80BE9}"/>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82" name="Hexagon 6">
                <a:extLst>
                  <a:ext uri="{FF2B5EF4-FFF2-40B4-BE49-F238E27FC236}">
                    <a16:creationId xmlns:a16="http://schemas.microsoft.com/office/drawing/2014/main" id="{834BA4C6-B1FD-D3BE-0811-63C4A5AD0611}"/>
                  </a:ext>
                </a:extLst>
              </p:cNvPr>
              <p:cNvSpPr txBox="1"/>
              <p:nvPr/>
            </p:nvSpPr>
            <p:spPr>
              <a:xfrm>
                <a:off x="4652592" y="1291270"/>
                <a:ext cx="463668"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Wholesale</a:t>
                </a:r>
                <a:endParaRPr lang="en-US" sz="1050" b="1">
                  <a:solidFill>
                    <a:schemeClr val="bg1"/>
                  </a:solidFill>
                  <a:latin typeface="Open Sans" pitchFamily="2" charset="0"/>
                  <a:ea typeface="Open Sans" pitchFamily="2" charset="0"/>
                  <a:cs typeface="Open Sans" pitchFamily="2" charset="0"/>
                </a:endParaRPr>
              </a:p>
            </p:txBody>
          </p:sp>
        </p:grpSp>
        <p:grpSp>
          <p:nvGrpSpPr>
            <p:cNvPr id="83" name="Group 82">
              <a:extLst>
                <a:ext uri="{FF2B5EF4-FFF2-40B4-BE49-F238E27FC236}">
                  <a16:creationId xmlns:a16="http://schemas.microsoft.com/office/drawing/2014/main" id="{055879F8-6552-1004-04A4-38E07C06D3B6}"/>
                </a:ext>
              </a:extLst>
            </p:cNvPr>
            <p:cNvGrpSpPr/>
            <p:nvPr/>
          </p:nvGrpSpPr>
          <p:grpSpPr>
            <a:xfrm>
              <a:off x="1843404" y="5033292"/>
              <a:ext cx="1116591" cy="1255047"/>
              <a:chOff x="3623223" y="1790350"/>
              <a:chExt cx="604800" cy="694531"/>
            </a:xfrm>
            <a:solidFill>
              <a:srgbClr val="00B0F0"/>
            </a:solidFill>
          </p:grpSpPr>
          <p:sp>
            <p:nvSpPr>
              <p:cNvPr id="84" name="Hexagon 83">
                <a:extLst>
                  <a:ext uri="{FF2B5EF4-FFF2-40B4-BE49-F238E27FC236}">
                    <a16:creationId xmlns:a16="http://schemas.microsoft.com/office/drawing/2014/main" id="{354FEEA4-E3FA-D109-063F-C92F9923E92A}"/>
                  </a:ext>
                </a:extLst>
              </p:cNvPr>
              <p:cNvSpPr/>
              <p:nvPr/>
            </p:nvSpPr>
            <p:spPr>
              <a:xfrm rot="5400000">
                <a:off x="3578357" y="1835216"/>
                <a:ext cx="694531" cy="604800"/>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85" name="Hexagon 10">
                <a:extLst>
                  <a:ext uri="{FF2B5EF4-FFF2-40B4-BE49-F238E27FC236}">
                    <a16:creationId xmlns:a16="http://schemas.microsoft.com/office/drawing/2014/main" id="{092F39F0-E5F5-99DA-C14D-CAB75D5AE38E}"/>
                  </a:ext>
                </a:extLst>
              </p:cNvPr>
              <p:cNvSpPr txBox="1"/>
              <p:nvPr/>
            </p:nvSpPr>
            <p:spPr>
              <a:xfrm>
                <a:off x="3723101" y="1898582"/>
                <a:ext cx="415920"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Research Services</a:t>
                </a:r>
              </a:p>
            </p:txBody>
          </p:sp>
        </p:grpSp>
        <p:grpSp>
          <p:nvGrpSpPr>
            <p:cNvPr id="86" name="Group 85">
              <a:extLst>
                <a:ext uri="{FF2B5EF4-FFF2-40B4-BE49-F238E27FC236}">
                  <a16:creationId xmlns:a16="http://schemas.microsoft.com/office/drawing/2014/main" id="{34CC3F38-EBAF-0BF5-81B5-B46561C1B498}"/>
                </a:ext>
              </a:extLst>
            </p:cNvPr>
            <p:cNvGrpSpPr/>
            <p:nvPr/>
          </p:nvGrpSpPr>
          <p:grpSpPr>
            <a:xfrm>
              <a:off x="702167" y="5033292"/>
              <a:ext cx="1169814" cy="1255047"/>
              <a:chOff x="4253879" y="1778161"/>
              <a:chExt cx="633628" cy="694531"/>
            </a:xfrm>
            <a:solidFill>
              <a:srgbClr val="00B0F0"/>
            </a:solidFill>
          </p:grpSpPr>
          <p:sp>
            <p:nvSpPr>
              <p:cNvPr id="87" name="Hexagon 86">
                <a:extLst>
                  <a:ext uri="{FF2B5EF4-FFF2-40B4-BE49-F238E27FC236}">
                    <a16:creationId xmlns:a16="http://schemas.microsoft.com/office/drawing/2014/main" id="{FA198F67-C664-EC42-3FEC-246C742966D2}"/>
                  </a:ext>
                </a:extLst>
              </p:cNvPr>
              <p:cNvSpPr/>
              <p:nvPr/>
            </p:nvSpPr>
            <p:spPr>
              <a:xfrm rot="5400000">
                <a:off x="4220239" y="1823306"/>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88" name="Hexagon 14">
                <a:extLst>
                  <a:ext uri="{FF2B5EF4-FFF2-40B4-BE49-F238E27FC236}">
                    <a16:creationId xmlns:a16="http://schemas.microsoft.com/office/drawing/2014/main" id="{95F35B60-7558-19A0-8708-27BE875877B6}"/>
                  </a:ext>
                </a:extLst>
              </p:cNvPr>
              <p:cNvSpPr txBox="1"/>
              <p:nvPr/>
            </p:nvSpPr>
            <p:spPr>
              <a:xfrm>
                <a:off x="4253879" y="1880842"/>
                <a:ext cx="633628"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Renewable Energy Semiconductor Manufacturing</a:t>
                </a:r>
              </a:p>
            </p:txBody>
          </p:sp>
        </p:grpSp>
        <p:grpSp>
          <p:nvGrpSpPr>
            <p:cNvPr id="89" name="Group 88">
              <a:extLst>
                <a:ext uri="{FF2B5EF4-FFF2-40B4-BE49-F238E27FC236}">
                  <a16:creationId xmlns:a16="http://schemas.microsoft.com/office/drawing/2014/main" id="{38C77AD6-0F5C-1A59-E555-D26DBEF346D9}"/>
                </a:ext>
              </a:extLst>
            </p:cNvPr>
            <p:cNvGrpSpPr/>
            <p:nvPr/>
          </p:nvGrpSpPr>
          <p:grpSpPr>
            <a:xfrm>
              <a:off x="2946203" y="3079052"/>
              <a:ext cx="1115561" cy="1255047"/>
              <a:chOff x="4586187" y="1183038"/>
              <a:chExt cx="604242" cy="694531"/>
            </a:xfrm>
            <a:solidFill>
              <a:srgbClr val="00B0F0"/>
            </a:solidFill>
          </p:grpSpPr>
          <p:sp>
            <p:nvSpPr>
              <p:cNvPr id="91" name="Hexagon 90">
                <a:extLst>
                  <a:ext uri="{FF2B5EF4-FFF2-40B4-BE49-F238E27FC236}">
                    <a16:creationId xmlns:a16="http://schemas.microsoft.com/office/drawing/2014/main" id="{F7C35644-0F7C-54C4-8DEA-8D9A2384C781}"/>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93" name="Hexagon 6">
                <a:extLst>
                  <a:ext uri="{FF2B5EF4-FFF2-40B4-BE49-F238E27FC236}">
                    <a16:creationId xmlns:a16="http://schemas.microsoft.com/office/drawing/2014/main" id="{D1111CB9-E620-4FB4-EB12-3D7AD4C668C6}"/>
                  </a:ext>
                </a:extLst>
              </p:cNvPr>
              <p:cNvSpPr txBox="1"/>
              <p:nvPr/>
            </p:nvSpPr>
            <p:spPr>
              <a:xfrm>
                <a:off x="4680347" y="1291270"/>
                <a:ext cx="424020"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Consumer Goods</a:t>
                </a:r>
              </a:p>
            </p:txBody>
          </p:sp>
        </p:grpSp>
        <p:grpSp>
          <p:nvGrpSpPr>
            <p:cNvPr id="95" name="Group 94">
              <a:extLst>
                <a:ext uri="{FF2B5EF4-FFF2-40B4-BE49-F238E27FC236}">
                  <a16:creationId xmlns:a16="http://schemas.microsoft.com/office/drawing/2014/main" id="{D25FC8EE-01B2-1D46-49BF-031F179C1909}"/>
                </a:ext>
              </a:extLst>
            </p:cNvPr>
            <p:cNvGrpSpPr/>
            <p:nvPr/>
          </p:nvGrpSpPr>
          <p:grpSpPr>
            <a:xfrm>
              <a:off x="1786073" y="3079052"/>
              <a:ext cx="1174979" cy="1255047"/>
              <a:chOff x="3606680" y="1790350"/>
              <a:chExt cx="636426" cy="694531"/>
            </a:xfrm>
            <a:solidFill>
              <a:srgbClr val="00B0F0"/>
            </a:solidFill>
          </p:grpSpPr>
          <p:sp>
            <p:nvSpPr>
              <p:cNvPr id="96" name="Hexagon 95">
                <a:extLst>
                  <a:ext uri="{FF2B5EF4-FFF2-40B4-BE49-F238E27FC236}">
                    <a16:creationId xmlns:a16="http://schemas.microsoft.com/office/drawing/2014/main" id="{0FC37F85-31B3-144F-5EC5-200BEEDA6FB3}"/>
                  </a:ext>
                </a:extLst>
              </p:cNvPr>
              <p:cNvSpPr/>
              <p:nvPr/>
            </p:nvSpPr>
            <p:spPr>
              <a:xfrm rot="5400000">
                <a:off x="3583796" y="1835495"/>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latin typeface="Open Sans" pitchFamily="2" charset="0"/>
                  <a:ea typeface="Open Sans" pitchFamily="2" charset="0"/>
                  <a:cs typeface="Open Sans" pitchFamily="2" charset="0"/>
                </a:endParaRPr>
              </a:p>
            </p:txBody>
          </p:sp>
          <p:sp>
            <p:nvSpPr>
              <p:cNvPr id="97" name="Hexagon 10">
                <a:extLst>
                  <a:ext uri="{FF2B5EF4-FFF2-40B4-BE49-F238E27FC236}">
                    <a16:creationId xmlns:a16="http://schemas.microsoft.com/office/drawing/2014/main" id="{E569E1A3-565D-79DC-ED43-0F85571A9127}"/>
                  </a:ext>
                </a:extLst>
              </p:cNvPr>
              <p:cNvSpPr txBox="1"/>
              <p:nvPr/>
            </p:nvSpPr>
            <p:spPr>
              <a:xfrm>
                <a:off x="3606680" y="1937932"/>
                <a:ext cx="636426"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a:latin typeface="Open Sans" pitchFamily="2" charset="0"/>
                    <a:ea typeface="Open Sans" pitchFamily="2" charset="0"/>
                    <a:cs typeface="Open Sans" pitchFamily="2" charset="0"/>
                  </a:rPr>
                  <a:t>Biotechnology Research and Services</a:t>
                </a:r>
              </a:p>
            </p:txBody>
          </p:sp>
        </p:grpSp>
        <p:grpSp>
          <p:nvGrpSpPr>
            <p:cNvPr id="113" name="Group 112">
              <a:extLst>
                <a:ext uri="{FF2B5EF4-FFF2-40B4-BE49-F238E27FC236}">
                  <a16:creationId xmlns:a16="http://schemas.microsoft.com/office/drawing/2014/main" id="{CB065530-6D16-FF16-C476-E92CF75F8097}"/>
                </a:ext>
              </a:extLst>
            </p:cNvPr>
            <p:cNvGrpSpPr/>
            <p:nvPr/>
          </p:nvGrpSpPr>
          <p:grpSpPr>
            <a:xfrm>
              <a:off x="708147" y="3079052"/>
              <a:ext cx="1115561" cy="1255047"/>
              <a:chOff x="4265384" y="1783432"/>
              <a:chExt cx="604242" cy="694531"/>
            </a:xfrm>
            <a:solidFill>
              <a:srgbClr val="00B0F0"/>
            </a:solidFill>
          </p:grpSpPr>
          <p:sp>
            <p:nvSpPr>
              <p:cNvPr id="114" name="Hexagon 113">
                <a:extLst>
                  <a:ext uri="{FF2B5EF4-FFF2-40B4-BE49-F238E27FC236}">
                    <a16:creationId xmlns:a16="http://schemas.microsoft.com/office/drawing/2014/main" id="{F1923F47-EA15-F0AC-0E1F-616D87C2F15C}"/>
                  </a:ext>
                </a:extLst>
              </p:cNvPr>
              <p:cNvSpPr/>
              <p:nvPr/>
            </p:nvSpPr>
            <p:spPr>
              <a:xfrm rot="5400000">
                <a:off x="4220239" y="1828577"/>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en-US">
                  <a:latin typeface="Open Sans" pitchFamily="2" charset="0"/>
                  <a:ea typeface="Open Sans" pitchFamily="2" charset="0"/>
                  <a:cs typeface="Open Sans" pitchFamily="2" charset="0"/>
                </a:endParaRPr>
              </a:p>
            </p:txBody>
          </p:sp>
          <p:sp>
            <p:nvSpPr>
              <p:cNvPr id="115" name="Hexagon 14">
                <a:extLst>
                  <a:ext uri="{FF2B5EF4-FFF2-40B4-BE49-F238E27FC236}">
                    <a16:creationId xmlns:a16="http://schemas.microsoft.com/office/drawing/2014/main" id="{2FE198FA-9F7F-9A98-9B3E-633DE849E97C}"/>
                  </a:ext>
                </a:extLst>
              </p:cNvPr>
              <p:cNvSpPr txBox="1"/>
              <p:nvPr/>
            </p:nvSpPr>
            <p:spPr>
              <a:xfrm>
                <a:off x="4294744" y="1886393"/>
                <a:ext cx="526287"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marL="0" lvl="0" indent="0" algn="ctr" defTabSz="488950">
                  <a:lnSpc>
                    <a:spcPct val="90000"/>
                  </a:lnSpc>
                  <a:spcBef>
                    <a:spcPct val="0"/>
                  </a:spcBef>
                  <a:spcAft>
                    <a:spcPct val="35000"/>
                  </a:spcAft>
                  <a:buNone/>
                </a:pPr>
                <a:r>
                  <a:rPr lang="en-US" sz="1050" b="1" kern="1200">
                    <a:latin typeface="Open Sans" pitchFamily="2" charset="0"/>
                    <a:ea typeface="Open Sans" pitchFamily="2" charset="0"/>
                    <a:cs typeface="Open Sans" pitchFamily="2" charset="0"/>
                  </a:rPr>
                  <a:t>Advertising Sector</a:t>
                </a:r>
              </a:p>
            </p:txBody>
          </p:sp>
        </p:grpSp>
        <p:grpSp>
          <p:nvGrpSpPr>
            <p:cNvPr id="116" name="Group 115">
              <a:extLst>
                <a:ext uri="{FF2B5EF4-FFF2-40B4-BE49-F238E27FC236}">
                  <a16:creationId xmlns:a16="http://schemas.microsoft.com/office/drawing/2014/main" id="{3865EF38-ADD8-70E7-3C99-5B2A33B574C4}"/>
                </a:ext>
              </a:extLst>
            </p:cNvPr>
            <p:cNvGrpSpPr/>
            <p:nvPr/>
          </p:nvGrpSpPr>
          <p:grpSpPr>
            <a:xfrm>
              <a:off x="3513982" y="4054831"/>
              <a:ext cx="1131678" cy="1255047"/>
              <a:chOff x="4585670" y="1183038"/>
              <a:chExt cx="612972" cy="694531"/>
            </a:xfrm>
            <a:solidFill>
              <a:srgbClr val="00B0F0"/>
            </a:solidFill>
          </p:grpSpPr>
          <p:sp>
            <p:nvSpPr>
              <p:cNvPr id="117" name="Hexagon 116">
                <a:extLst>
                  <a:ext uri="{FF2B5EF4-FFF2-40B4-BE49-F238E27FC236}">
                    <a16:creationId xmlns:a16="http://schemas.microsoft.com/office/drawing/2014/main" id="{8A1F6228-5A22-C941-DD73-07EB9D6E2A26}"/>
                  </a:ext>
                </a:extLst>
              </p:cNvPr>
              <p:cNvSpPr/>
              <p:nvPr/>
            </p:nvSpPr>
            <p:spPr>
              <a:xfrm rot="5400000">
                <a:off x="4541042" y="1228183"/>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18" name="Hexagon 6">
                <a:extLst>
                  <a:ext uri="{FF2B5EF4-FFF2-40B4-BE49-F238E27FC236}">
                    <a16:creationId xmlns:a16="http://schemas.microsoft.com/office/drawing/2014/main" id="{8A86B245-6284-756D-32B9-76C2EE66A9B0}"/>
                  </a:ext>
                </a:extLst>
              </p:cNvPr>
              <p:cNvSpPr txBox="1"/>
              <p:nvPr/>
            </p:nvSpPr>
            <p:spPr>
              <a:xfrm>
                <a:off x="4585670" y="1291270"/>
                <a:ext cx="612972"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Personal Care Product Manufacturing</a:t>
                </a:r>
              </a:p>
            </p:txBody>
          </p:sp>
        </p:grpSp>
        <p:grpSp>
          <p:nvGrpSpPr>
            <p:cNvPr id="124" name="Group 123">
              <a:extLst>
                <a:ext uri="{FF2B5EF4-FFF2-40B4-BE49-F238E27FC236}">
                  <a16:creationId xmlns:a16="http://schemas.microsoft.com/office/drawing/2014/main" id="{C16F8F60-B199-979A-731D-D6933FB61E78}"/>
                </a:ext>
              </a:extLst>
            </p:cNvPr>
            <p:cNvGrpSpPr/>
            <p:nvPr/>
          </p:nvGrpSpPr>
          <p:grpSpPr>
            <a:xfrm>
              <a:off x="4065231" y="3079052"/>
              <a:ext cx="1115561" cy="1255047"/>
              <a:chOff x="4586187" y="1183038"/>
              <a:chExt cx="604242" cy="694531"/>
            </a:xfrm>
            <a:solidFill>
              <a:srgbClr val="00B0F0"/>
            </a:solidFill>
          </p:grpSpPr>
          <p:sp>
            <p:nvSpPr>
              <p:cNvPr id="125" name="Hexagon 124">
                <a:extLst>
                  <a:ext uri="{FF2B5EF4-FFF2-40B4-BE49-F238E27FC236}">
                    <a16:creationId xmlns:a16="http://schemas.microsoft.com/office/drawing/2014/main" id="{89E123DE-5695-E96E-760C-2C70310FA955}"/>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26" name="Hexagon 6">
                <a:extLst>
                  <a:ext uri="{FF2B5EF4-FFF2-40B4-BE49-F238E27FC236}">
                    <a16:creationId xmlns:a16="http://schemas.microsoft.com/office/drawing/2014/main" id="{39C761BC-08F1-7A33-6907-F9B60F792EC8}"/>
                  </a:ext>
                </a:extLst>
              </p:cNvPr>
              <p:cNvSpPr txBox="1"/>
              <p:nvPr/>
            </p:nvSpPr>
            <p:spPr>
              <a:xfrm>
                <a:off x="4680347" y="1291270"/>
                <a:ext cx="415920"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a:r>
                  <a:rPr lang="en-US" sz="1050" b="1" i="0" u="none">
                    <a:solidFill>
                      <a:schemeClr val="bg1"/>
                    </a:solidFill>
                    <a:latin typeface="Open Sans" pitchFamily="2" charset="0"/>
                    <a:ea typeface="Open Sans" pitchFamily="2" charset="0"/>
                    <a:cs typeface="Open Sans" pitchFamily="2" charset="0"/>
                  </a:rPr>
                  <a:t>Financial Services</a:t>
                </a:r>
              </a:p>
            </p:txBody>
          </p:sp>
        </p:grpSp>
        <p:grpSp>
          <p:nvGrpSpPr>
            <p:cNvPr id="131" name="Group 130">
              <a:extLst>
                <a:ext uri="{FF2B5EF4-FFF2-40B4-BE49-F238E27FC236}">
                  <a16:creationId xmlns:a16="http://schemas.microsoft.com/office/drawing/2014/main" id="{2B0E2A17-4C57-3628-FC93-ED881B36439E}"/>
                </a:ext>
              </a:extLst>
            </p:cNvPr>
            <p:cNvGrpSpPr/>
            <p:nvPr/>
          </p:nvGrpSpPr>
          <p:grpSpPr>
            <a:xfrm>
              <a:off x="4087146" y="5033292"/>
              <a:ext cx="1115561" cy="1255047"/>
              <a:chOff x="4586187" y="1183038"/>
              <a:chExt cx="604242" cy="694531"/>
            </a:xfrm>
            <a:solidFill>
              <a:srgbClr val="00B0F0"/>
            </a:solidFill>
          </p:grpSpPr>
          <p:sp>
            <p:nvSpPr>
              <p:cNvPr id="132" name="Hexagon 131">
                <a:extLst>
                  <a:ext uri="{FF2B5EF4-FFF2-40B4-BE49-F238E27FC236}">
                    <a16:creationId xmlns:a16="http://schemas.microsoft.com/office/drawing/2014/main" id="{54E98BAF-C032-535F-DEB5-E378AF737819}"/>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33" name="Hexagon 6">
                <a:extLst>
                  <a:ext uri="{FF2B5EF4-FFF2-40B4-BE49-F238E27FC236}">
                    <a16:creationId xmlns:a16="http://schemas.microsoft.com/office/drawing/2014/main" id="{F47931D4-4B99-0966-E71C-E8EDEC739853}"/>
                  </a:ext>
                </a:extLst>
              </p:cNvPr>
              <p:cNvSpPr txBox="1"/>
              <p:nvPr/>
            </p:nvSpPr>
            <p:spPr>
              <a:xfrm>
                <a:off x="4680347" y="1291270"/>
                <a:ext cx="435807"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a:r>
                  <a:rPr lang="en-US" sz="1050" b="1" i="0" u="none">
                    <a:solidFill>
                      <a:schemeClr val="bg1"/>
                    </a:solidFill>
                    <a:latin typeface="Open Sans" pitchFamily="2" charset="0"/>
                    <a:ea typeface="Open Sans" pitchFamily="2" charset="0"/>
                    <a:cs typeface="Open Sans" pitchFamily="2" charset="0"/>
                  </a:rPr>
                  <a:t>Human Resources Services</a:t>
                </a:r>
              </a:p>
            </p:txBody>
          </p:sp>
        </p:grpSp>
        <p:grpSp>
          <p:nvGrpSpPr>
            <p:cNvPr id="134" name="Group 133">
              <a:extLst>
                <a:ext uri="{FF2B5EF4-FFF2-40B4-BE49-F238E27FC236}">
                  <a16:creationId xmlns:a16="http://schemas.microsoft.com/office/drawing/2014/main" id="{D446033D-F1C9-E1B8-40D7-264FB47FE05B}"/>
                </a:ext>
              </a:extLst>
            </p:cNvPr>
            <p:cNvGrpSpPr/>
            <p:nvPr/>
          </p:nvGrpSpPr>
          <p:grpSpPr>
            <a:xfrm>
              <a:off x="4637848" y="4054831"/>
              <a:ext cx="1115561" cy="1255047"/>
              <a:chOff x="4575869" y="1183038"/>
              <a:chExt cx="604242" cy="694531"/>
            </a:xfrm>
            <a:solidFill>
              <a:srgbClr val="00B0F0"/>
            </a:solidFill>
          </p:grpSpPr>
          <p:sp>
            <p:nvSpPr>
              <p:cNvPr id="135" name="Hexagon 134">
                <a:extLst>
                  <a:ext uri="{FF2B5EF4-FFF2-40B4-BE49-F238E27FC236}">
                    <a16:creationId xmlns:a16="http://schemas.microsoft.com/office/drawing/2014/main" id="{1878D00B-DAFB-0DAB-461C-6666829D29EF}"/>
                  </a:ext>
                </a:extLst>
              </p:cNvPr>
              <p:cNvSpPr/>
              <p:nvPr/>
            </p:nvSpPr>
            <p:spPr>
              <a:xfrm rot="5400000">
                <a:off x="4530724" y="1228183"/>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36" name="Hexagon 6">
                <a:extLst>
                  <a:ext uri="{FF2B5EF4-FFF2-40B4-BE49-F238E27FC236}">
                    <a16:creationId xmlns:a16="http://schemas.microsoft.com/office/drawing/2014/main" id="{A7F2501B-ABBB-7E0F-E300-E1F2D50D3EC9}"/>
                  </a:ext>
                </a:extLst>
              </p:cNvPr>
              <p:cNvSpPr txBox="1"/>
              <p:nvPr/>
            </p:nvSpPr>
            <p:spPr>
              <a:xfrm>
                <a:off x="4670029" y="1291270"/>
                <a:ext cx="415920"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algn="ctr" defTabSz="488950">
                  <a:lnSpc>
                    <a:spcPct val="90000"/>
                  </a:lnSpc>
                  <a:spcBef>
                    <a:spcPct val="0"/>
                  </a:spcBef>
                  <a:spcAft>
                    <a:spcPct val="35000"/>
                  </a:spcAft>
                </a:pPr>
                <a:r>
                  <a:rPr lang="en-US" sz="1050" b="1" i="0" u="none">
                    <a:solidFill>
                      <a:schemeClr val="bg1"/>
                    </a:solidFill>
                    <a:latin typeface="Open Sans" pitchFamily="2" charset="0"/>
                    <a:ea typeface="Open Sans" pitchFamily="2" charset="0"/>
                    <a:cs typeface="Open Sans" pitchFamily="2" charset="0"/>
                  </a:rPr>
                  <a:t>Retail</a:t>
                </a:r>
                <a:endParaRPr lang="en-US" sz="1050" b="1">
                  <a:solidFill>
                    <a:schemeClr val="bg1"/>
                  </a:solidFill>
                  <a:latin typeface="Open Sans" pitchFamily="2" charset="0"/>
                  <a:ea typeface="Open Sans" pitchFamily="2" charset="0"/>
                  <a:cs typeface="Open Sans" pitchFamily="2" charset="0"/>
                </a:endParaRPr>
              </a:p>
            </p:txBody>
          </p:sp>
        </p:grpSp>
        <p:grpSp>
          <p:nvGrpSpPr>
            <p:cNvPr id="137" name="Group 136">
              <a:extLst>
                <a:ext uri="{FF2B5EF4-FFF2-40B4-BE49-F238E27FC236}">
                  <a16:creationId xmlns:a16="http://schemas.microsoft.com/office/drawing/2014/main" id="{DAD07CE4-2955-5B94-0E19-D45AD2D5B147}"/>
                </a:ext>
              </a:extLst>
            </p:cNvPr>
            <p:cNvGrpSpPr/>
            <p:nvPr/>
          </p:nvGrpSpPr>
          <p:grpSpPr>
            <a:xfrm>
              <a:off x="5184260" y="3079052"/>
              <a:ext cx="1115561" cy="1255047"/>
              <a:chOff x="4586187" y="1183038"/>
              <a:chExt cx="604242" cy="694531"/>
            </a:xfrm>
            <a:solidFill>
              <a:srgbClr val="00B0F0"/>
            </a:solidFill>
          </p:grpSpPr>
          <p:sp>
            <p:nvSpPr>
              <p:cNvPr id="138" name="Hexagon 137">
                <a:extLst>
                  <a:ext uri="{FF2B5EF4-FFF2-40B4-BE49-F238E27FC236}">
                    <a16:creationId xmlns:a16="http://schemas.microsoft.com/office/drawing/2014/main" id="{9B36E117-BB50-AC76-844E-1F91F1979696}"/>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39" name="Hexagon 6">
                <a:extLst>
                  <a:ext uri="{FF2B5EF4-FFF2-40B4-BE49-F238E27FC236}">
                    <a16:creationId xmlns:a16="http://schemas.microsoft.com/office/drawing/2014/main" id="{E5B350F1-29E1-09DD-0141-5B55ED73D335}"/>
                  </a:ext>
                </a:extLst>
              </p:cNvPr>
              <p:cNvSpPr txBox="1"/>
              <p:nvPr/>
            </p:nvSpPr>
            <p:spPr>
              <a:xfrm>
                <a:off x="4639170" y="1291270"/>
                <a:ext cx="504007"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a:r>
                  <a:rPr lang="en-US" sz="1050" b="1" i="0" u="none">
                    <a:solidFill>
                      <a:schemeClr val="bg1"/>
                    </a:solidFill>
                    <a:latin typeface="Open Sans" pitchFamily="2" charset="0"/>
                    <a:ea typeface="Open Sans" pitchFamily="2" charset="0"/>
                    <a:cs typeface="Open Sans" pitchFamily="2" charset="0"/>
                  </a:rPr>
                  <a:t>Legal Corporation</a:t>
                </a:r>
              </a:p>
            </p:txBody>
          </p:sp>
        </p:grpSp>
        <p:grpSp>
          <p:nvGrpSpPr>
            <p:cNvPr id="140" name="Group 139">
              <a:extLst>
                <a:ext uri="{FF2B5EF4-FFF2-40B4-BE49-F238E27FC236}">
                  <a16:creationId xmlns:a16="http://schemas.microsoft.com/office/drawing/2014/main" id="{0FEC8E99-7E9E-E0B4-2B62-FAE5795A7830}"/>
                </a:ext>
              </a:extLst>
            </p:cNvPr>
            <p:cNvGrpSpPr/>
            <p:nvPr/>
          </p:nvGrpSpPr>
          <p:grpSpPr>
            <a:xfrm>
              <a:off x="5203736" y="5033292"/>
              <a:ext cx="1125254" cy="1255047"/>
              <a:chOff x="4586187" y="1183038"/>
              <a:chExt cx="609492" cy="694531"/>
            </a:xfrm>
            <a:solidFill>
              <a:srgbClr val="00B0F0"/>
            </a:solidFill>
          </p:grpSpPr>
          <p:sp>
            <p:nvSpPr>
              <p:cNvPr id="141" name="Hexagon 140">
                <a:extLst>
                  <a:ext uri="{FF2B5EF4-FFF2-40B4-BE49-F238E27FC236}">
                    <a16:creationId xmlns:a16="http://schemas.microsoft.com/office/drawing/2014/main" id="{6F61694F-7256-FE62-0714-C1CE993D774D}"/>
                  </a:ext>
                </a:extLst>
              </p:cNvPr>
              <p:cNvSpPr/>
              <p:nvPr/>
            </p:nvSpPr>
            <p:spPr>
              <a:xfrm rot="5400000">
                <a:off x="4541042" y="1228183"/>
                <a:ext cx="694531" cy="604242"/>
              </a:xfrm>
              <a:prstGeom prst="hexagon">
                <a:avLst>
                  <a:gd name="adj" fmla="val 25000"/>
                  <a:gd name="vf" fmla="val 115470"/>
                </a:avLst>
              </a:prstGeom>
              <a:grp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42" name="Hexagon 6">
                <a:extLst>
                  <a:ext uri="{FF2B5EF4-FFF2-40B4-BE49-F238E27FC236}">
                    <a16:creationId xmlns:a16="http://schemas.microsoft.com/office/drawing/2014/main" id="{8F3EC014-A87A-1386-0ED2-A1FECB845FAE}"/>
                  </a:ext>
                </a:extLst>
              </p:cNvPr>
              <p:cNvSpPr txBox="1"/>
              <p:nvPr/>
            </p:nvSpPr>
            <p:spPr>
              <a:xfrm>
                <a:off x="4591436" y="1291270"/>
                <a:ext cx="604243"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a:r>
                  <a:rPr lang="en-US" sz="1050" b="1" i="0" u="none">
                    <a:solidFill>
                      <a:schemeClr val="bg1"/>
                    </a:solidFill>
                    <a:latin typeface="Open Sans" pitchFamily="2" charset="0"/>
                    <a:ea typeface="Open Sans" pitchFamily="2" charset="0"/>
                    <a:cs typeface="Open Sans" pitchFamily="2" charset="0"/>
                  </a:rPr>
                  <a:t>Transportation</a:t>
                </a:r>
              </a:p>
            </p:txBody>
          </p:sp>
        </p:grpSp>
        <p:grpSp>
          <p:nvGrpSpPr>
            <p:cNvPr id="143" name="Group 142">
              <a:extLst>
                <a:ext uri="{FF2B5EF4-FFF2-40B4-BE49-F238E27FC236}">
                  <a16:creationId xmlns:a16="http://schemas.microsoft.com/office/drawing/2014/main" id="{E741AE85-C970-4D3B-3BBE-FC3DACAF6C31}"/>
                </a:ext>
              </a:extLst>
            </p:cNvPr>
            <p:cNvGrpSpPr/>
            <p:nvPr/>
          </p:nvGrpSpPr>
          <p:grpSpPr>
            <a:xfrm>
              <a:off x="5764649" y="4054831"/>
              <a:ext cx="1115561" cy="1255047"/>
              <a:chOff x="4586187" y="1183038"/>
              <a:chExt cx="604242" cy="694531"/>
            </a:xfrm>
            <a:solidFill>
              <a:srgbClr val="00B0F0"/>
            </a:solidFill>
          </p:grpSpPr>
          <p:sp>
            <p:nvSpPr>
              <p:cNvPr id="144" name="Hexagon 143">
                <a:extLst>
                  <a:ext uri="{FF2B5EF4-FFF2-40B4-BE49-F238E27FC236}">
                    <a16:creationId xmlns:a16="http://schemas.microsoft.com/office/drawing/2014/main" id="{0E7F40EC-6231-5C4C-0605-A0312E2E6E2C}"/>
                  </a:ext>
                </a:extLst>
              </p:cNvPr>
              <p:cNvSpPr/>
              <p:nvPr/>
            </p:nvSpPr>
            <p:spPr>
              <a:xfrm rot="5400000">
                <a:off x="4541042" y="1228183"/>
                <a:ext cx="694531" cy="604242"/>
              </a:xfrm>
              <a:prstGeom prst="hexagon">
                <a:avLst>
                  <a:gd name="adj" fmla="val 25000"/>
                  <a:gd name="vf" fmla="val 115470"/>
                </a:avLst>
              </a:prstGeom>
              <a:solidFill>
                <a:srgbClr val="00B0F0"/>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pPr algn="ctr"/>
                <a:endParaRPr lang="en-US" sz="1200" b="1">
                  <a:solidFill>
                    <a:schemeClr val="bg1"/>
                  </a:solidFill>
                  <a:latin typeface="Open Sans" pitchFamily="2" charset="0"/>
                  <a:ea typeface="Open Sans" pitchFamily="2" charset="0"/>
                  <a:cs typeface="Open Sans" pitchFamily="2" charset="0"/>
                </a:endParaRPr>
              </a:p>
            </p:txBody>
          </p:sp>
          <p:sp>
            <p:nvSpPr>
              <p:cNvPr id="145" name="Hexagon 6">
                <a:extLst>
                  <a:ext uri="{FF2B5EF4-FFF2-40B4-BE49-F238E27FC236}">
                    <a16:creationId xmlns:a16="http://schemas.microsoft.com/office/drawing/2014/main" id="{14A482BB-7C5C-64F8-48F3-192D10DC1B2A}"/>
                  </a:ext>
                </a:extLst>
              </p:cNvPr>
              <p:cNvSpPr txBox="1"/>
              <p:nvPr/>
            </p:nvSpPr>
            <p:spPr>
              <a:xfrm>
                <a:off x="4631091" y="1291270"/>
                <a:ext cx="524092" cy="478069"/>
              </a:xfrm>
              <a:prstGeom prst="rect">
                <a:avLst/>
              </a:prstGeom>
              <a:noFill/>
            </p:spPr>
            <p:style>
              <a:lnRef idx="0">
                <a:scrgbClr r="0" g="0" b="0"/>
              </a:lnRef>
              <a:fillRef idx="0">
                <a:scrgbClr r="0" g="0" b="0"/>
              </a:fillRef>
              <a:effectRef idx="0">
                <a:scrgbClr r="0" g="0" b="0"/>
              </a:effectRef>
              <a:fontRef idx="minor">
                <a:schemeClr val="lt1"/>
              </a:fontRef>
            </p:style>
            <p:txBody>
              <a:bodyPr spcFirstLastPara="0" vert="horz" wrap="square" lIns="41910" tIns="41910" rIns="41910" bIns="41910" numCol="1" spcCol="1270" anchor="ctr" anchorCtr="0">
                <a:noAutofit/>
              </a:bodyPr>
              <a:lstStyle/>
              <a:p>
                <a:pPr lvl="0" algn="ctr"/>
                <a:r>
                  <a:rPr lang="en-US" sz="1050" b="1" i="0" u="none">
                    <a:solidFill>
                      <a:schemeClr val="bg1"/>
                    </a:solidFill>
                    <a:latin typeface="Open Sans" pitchFamily="2" charset="0"/>
                    <a:ea typeface="Open Sans" pitchFamily="2" charset="0"/>
                    <a:cs typeface="Open Sans" pitchFamily="2" charset="0"/>
                  </a:rPr>
                  <a:t>Wellness and Fitness Services</a:t>
                </a:r>
              </a:p>
            </p:txBody>
          </p:sp>
        </p:grpSp>
      </p:grpSp>
      <p:grpSp>
        <p:nvGrpSpPr>
          <p:cNvPr id="64" name="Group 63">
            <a:extLst>
              <a:ext uri="{FF2B5EF4-FFF2-40B4-BE49-F238E27FC236}">
                <a16:creationId xmlns:a16="http://schemas.microsoft.com/office/drawing/2014/main" id="{CD4C6035-0E7C-16F4-230D-97FE122E29D8}"/>
              </a:ext>
            </a:extLst>
          </p:cNvPr>
          <p:cNvGrpSpPr/>
          <p:nvPr/>
        </p:nvGrpSpPr>
        <p:grpSpPr>
          <a:xfrm flipH="1">
            <a:off x="10512264" y="2176465"/>
            <a:ext cx="1196815" cy="2801794"/>
            <a:chOff x="1926914" y="3448440"/>
            <a:chExt cx="1203326" cy="3095625"/>
          </a:xfrm>
        </p:grpSpPr>
        <p:sp>
          <p:nvSpPr>
            <p:cNvPr id="65" name="Freeform 10">
              <a:extLst>
                <a:ext uri="{FF2B5EF4-FFF2-40B4-BE49-F238E27FC236}">
                  <a16:creationId xmlns:a16="http://schemas.microsoft.com/office/drawing/2014/main" id="{184F8E81-4996-3647-4B54-46BD0B5E2992}"/>
                </a:ext>
              </a:extLst>
            </p:cNvPr>
            <p:cNvSpPr>
              <a:spLocks/>
            </p:cNvSpPr>
            <p:nvPr/>
          </p:nvSpPr>
          <p:spPr bwMode="auto">
            <a:xfrm>
              <a:off x="1980889" y="4091378"/>
              <a:ext cx="581025" cy="915988"/>
            </a:xfrm>
            <a:custGeom>
              <a:avLst/>
              <a:gdLst>
                <a:gd name="T0" fmla="*/ 32 w 53"/>
                <a:gd name="T1" fmla="*/ 4 h 84"/>
                <a:gd name="T2" fmla="*/ 17 w 53"/>
                <a:gd name="T3" fmla="*/ 7 h 84"/>
                <a:gd name="T4" fmla="*/ 5 w 53"/>
                <a:gd name="T5" fmla="*/ 16 h 84"/>
                <a:gd name="T6" fmla="*/ 4 w 53"/>
                <a:gd name="T7" fmla="*/ 24 h 84"/>
                <a:gd name="T8" fmla="*/ 3 w 53"/>
                <a:gd name="T9" fmla="*/ 31 h 84"/>
                <a:gd name="T10" fmla="*/ 3 w 53"/>
                <a:gd name="T11" fmla="*/ 36 h 84"/>
                <a:gd name="T12" fmla="*/ 0 w 53"/>
                <a:gd name="T13" fmla="*/ 47 h 84"/>
                <a:gd name="T14" fmla="*/ 4 w 53"/>
                <a:gd name="T15" fmla="*/ 60 h 84"/>
                <a:gd name="T16" fmla="*/ 14 w 53"/>
                <a:gd name="T17" fmla="*/ 81 h 84"/>
                <a:gd name="T18" fmla="*/ 30 w 53"/>
                <a:gd name="T19" fmla="*/ 81 h 84"/>
                <a:gd name="T20" fmla="*/ 39 w 53"/>
                <a:gd name="T21" fmla="*/ 73 h 84"/>
                <a:gd name="T22" fmla="*/ 42 w 53"/>
                <a:gd name="T23" fmla="*/ 13 h 84"/>
                <a:gd name="T24" fmla="*/ 32 w 53"/>
                <a:gd name="T25" fmla="*/ 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3" h="84">
                  <a:moveTo>
                    <a:pt x="32" y="4"/>
                  </a:moveTo>
                  <a:cubicBezTo>
                    <a:pt x="27" y="5"/>
                    <a:pt x="22" y="5"/>
                    <a:pt x="17" y="7"/>
                  </a:cubicBezTo>
                  <a:cubicBezTo>
                    <a:pt x="12" y="8"/>
                    <a:pt x="7" y="11"/>
                    <a:pt x="5" y="16"/>
                  </a:cubicBezTo>
                  <a:cubicBezTo>
                    <a:pt x="4" y="19"/>
                    <a:pt x="4" y="21"/>
                    <a:pt x="4" y="24"/>
                  </a:cubicBezTo>
                  <a:cubicBezTo>
                    <a:pt x="4" y="26"/>
                    <a:pt x="4" y="29"/>
                    <a:pt x="3" y="31"/>
                  </a:cubicBezTo>
                  <a:cubicBezTo>
                    <a:pt x="3" y="33"/>
                    <a:pt x="3" y="35"/>
                    <a:pt x="3" y="36"/>
                  </a:cubicBezTo>
                  <a:cubicBezTo>
                    <a:pt x="2" y="39"/>
                    <a:pt x="0" y="42"/>
                    <a:pt x="0" y="47"/>
                  </a:cubicBezTo>
                  <a:cubicBezTo>
                    <a:pt x="1" y="52"/>
                    <a:pt x="3" y="55"/>
                    <a:pt x="4" y="60"/>
                  </a:cubicBezTo>
                  <a:cubicBezTo>
                    <a:pt x="5" y="65"/>
                    <a:pt x="7" y="77"/>
                    <a:pt x="14" y="81"/>
                  </a:cubicBezTo>
                  <a:cubicBezTo>
                    <a:pt x="20" y="84"/>
                    <a:pt x="26" y="82"/>
                    <a:pt x="30" y="81"/>
                  </a:cubicBezTo>
                  <a:cubicBezTo>
                    <a:pt x="32" y="80"/>
                    <a:pt x="39" y="75"/>
                    <a:pt x="39" y="73"/>
                  </a:cubicBezTo>
                  <a:cubicBezTo>
                    <a:pt x="39" y="72"/>
                    <a:pt x="42" y="13"/>
                    <a:pt x="42" y="13"/>
                  </a:cubicBezTo>
                  <a:cubicBezTo>
                    <a:pt x="42" y="13"/>
                    <a:pt x="53" y="0"/>
                    <a:pt x="32" y="4"/>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66" name="Freeform 11">
              <a:extLst>
                <a:ext uri="{FF2B5EF4-FFF2-40B4-BE49-F238E27FC236}">
                  <a16:creationId xmlns:a16="http://schemas.microsoft.com/office/drawing/2014/main" id="{856B6B13-38A5-B551-3B80-1342B3645690}"/>
                </a:ext>
              </a:extLst>
            </p:cNvPr>
            <p:cNvSpPr>
              <a:spLocks/>
            </p:cNvSpPr>
            <p:nvPr/>
          </p:nvSpPr>
          <p:spPr bwMode="auto">
            <a:xfrm>
              <a:off x="1926914" y="4026290"/>
              <a:ext cx="1181100" cy="2517775"/>
            </a:xfrm>
            <a:custGeom>
              <a:avLst/>
              <a:gdLst>
                <a:gd name="T0" fmla="*/ 63 w 108"/>
                <a:gd name="T1" fmla="*/ 118 h 231"/>
                <a:gd name="T2" fmla="*/ 57 w 108"/>
                <a:gd name="T3" fmla="*/ 152 h 231"/>
                <a:gd name="T4" fmla="*/ 56 w 108"/>
                <a:gd name="T5" fmla="*/ 158 h 231"/>
                <a:gd name="T6" fmla="*/ 28 w 108"/>
                <a:gd name="T7" fmla="*/ 219 h 231"/>
                <a:gd name="T8" fmla="*/ 16 w 108"/>
                <a:gd name="T9" fmla="*/ 227 h 231"/>
                <a:gd name="T10" fmla="*/ 10 w 108"/>
                <a:gd name="T11" fmla="*/ 226 h 231"/>
                <a:gd name="T12" fmla="*/ 3 w 108"/>
                <a:gd name="T13" fmla="*/ 208 h 231"/>
                <a:gd name="T14" fmla="*/ 30 w 108"/>
                <a:gd name="T15" fmla="*/ 150 h 231"/>
                <a:gd name="T16" fmla="*/ 31 w 108"/>
                <a:gd name="T17" fmla="*/ 144 h 231"/>
                <a:gd name="T18" fmla="*/ 39 w 108"/>
                <a:gd name="T19" fmla="*/ 96 h 231"/>
                <a:gd name="T20" fmla="*/ 44 w 108"/>
                <a:gd name="T21" fmla="*/ 22 h 231"/>
                <a:gd name="T22" fmla="*/ 69 w 108"/>
                <a:gd name="T23" fmla="*/ 1 h 231"/>
                <a:gd name="T24" fmla="*/ 91 w 108"/>
                <a:gd name="T25" fmla="*/ 26 h 231"/>
                <a:gd name="T26" fmla="*/ 86 w 108"/>
                <a:gd name="T27" fmla="*/ 103 h 231"/>
                <a:gd name="T28" fmla="*/ 101 w 108"/>
                <a:gd name="T29" fmla="*/ 137 h 231"/>
                <a:gd name="T30" fmla="*/ 103 w 108"/>
                <a:gd name="T31" fmla="*/ 145 h 231"/>
                <a:gd name="T32" fmla="*/ 108 w 108"/>
                <a:gd name="T33" fmla="*/ 216 h 231"/>
                <a:gd name="T34" fmla="*/ 95 w 108"/>
                <a:gd name="T35" fmla="*/ 231 h 231"/>
                <a:gd name="T36" fmla="*/ 95 w 108"/>
                <a:gd name="T37" fmla="*/ 231 h 231"/>
                <a:gd name="T38" fmla="*/ 81 w 108"/>
                <a:gd name="T39" fmla="*/ 218 h 231"/>
                <a:gd name="T40" fmla="*/ 76 w 108"/>
                <a:gd name="T41" fmla="*/ 151 h 231"/>
                <a:gd name="T42" fmla="*/ 75 w 108"/>
                <a:gd name="T43" fmla="*/ 144 h 231"/>
                <a:gd name="T44" fmla="*/ 63 w 108"/>
                <a:gd name="T45" fmla="*/ 118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08" h="231">
                  <a:moveTo>
                    <a:pt x="63" y="118"/>
                  </a:moveTo>
                  <a:cubicBezTo>
                    <a:pt x="57" y="152"/>
                    <a:pt x="57" y="152"/>
                    <a:pt x="57" y="152"/>
                  </a:cubicBezTo>
                  <a:cubicBezTo>
                    <a:pt x="57" y="154"/>
                    <a:pt x="57" y="156"/>
                    <a:pt x="56" y="158"/>
                  </a:cubicBezTo>
                  <a:cubicBezTo>
                    <a:pt x="28" y="219"/>
                    <a:pt x="28" y="219"/>
                    <a:pt x="28" y="219"/>
                  </a:cubicBezTo>
                  <a:cubicBezTo>
                    <a:pt x="26" y="224"/>
                    <a:pt x="21" y="227"/>
                    <a:pt x="16" y="227"/>
                  </a:cubicBezTo>
                  <a:cubicBezTo>
                    <a:pt x="14" y="227"/>
                    <a:pt x="12" y="226"/>
                    <a:pt x="10" y="226"/>
                  </a:cubicBezTo>
                  <a:cubicBezTo>
                    <a:pt x="3" y="223"/>
                    <a:pt x="0" y="215"/>
                    <a:pt x="3" y="208"/>
                  </a:cubicBezTo>
                  <a:cubicBezTo>
                    <a:pt x="30" y="150"/>
                    <a:pt x="30" y="150"/>
                    <a:pt x="30" y="150"/>
                  </a:cubicBezTo>
                  <a:cubicBezTo>
                    <a:pt x="31" y="148"/>
                    <a:pt x="31" y="146"/>
                    <a:pt x="31" y="144"/>
                  </a:cubicBezTo>
                  <a:cubicBezTo>
                    <a:pt x="39" y="96"/>
                    <a:pt x="39" y="96"/>
                    <a:pt x="39" y="96"/>
                  </a:cubicBezTo>
                  <a:cubicBezTo>
                    <a:pt x="44" y="22"/>
                    <a:pt x="44" y="22"/>
                    <a:pt x="44" y="22"/>
                  </a:cubicBezTo>
                  <a:cubicBezTo>
                    <a:pt x="45" y="10"/>
                    <a:pt x="56" y="0"/>
                    <a:pt x="69" y="1"/>
                  </a:cubicBezTo>
                  <a:cubicBezTo>
                    <a:pt x="82" y="1"/>
                    <a:pt x="92" y="13"/>
                    <a:pt x="91" y="26"/>
                  </a:cubicBezTo>
                  <a:cubicBezTo>
                    <a:pt x="86" y="103"/>
                    <a:pt x="86" y="103"/>
                    <a:pt x="86" y="103"/>
                  </a:cubicBezTo>
                  <a:cubicBezTo>
                    <a:pt x="101" y="137"/>
                    <a:pt x="101" y="137"/>
                    <a:pt x="101" y="137"/>
                  </a:cubicBezTo>
                  <a:cubicBezTo>
                    <a:pt x="102" y="140"/>
                    <a:pt x="103" y="142"/>
                    <a:pt x="103" y="145"/>
                  </a:cubicBezTo>
                  <a:cubicBezTo>
                    <a:pt x="108" y="216"/>
                    <a:pt x="108" y="216"/>
                    <a:pt x="108" y="216"/>
                  </a:cubicBezTo>
                  <a:cubicBezTo>
                    <a:pt x="108" y="224"/>
                    <a:pt x="103" y="230"/>
                    <a:pt x="95" y="231"/>
                  </a:cubicBezTo>
                  <a:cubicBezTo>
                    <a:pt x="95" y="231"/>
                    <a:pt x="95" y="231"/>
                    <a:pt x="95" y="231"/>
                  </a:cubicBezTo>
                  <a:cubicBezTo>
                    <a:pt x="87" y="231"/>
                    <a:pt x="82" y="225"/>
                    <a:pt x="81" y="218"/>
                  </a:cubicBezTo>
                  <a:cubicBezTo>
                    <a:pt x="76" y="151"/>
                    <a:pt x="76" y="151"/>
                    <a:pt x="76" y="151"/>
                  </a:cubicBezTo>
                  <a:cubicBezTo>
                    <a:pt x="76" y="149"/>
                    <a:pt x="76" y="146"/>
                    <a:pt x="75" y="144"/>
                  </a:cubicBezTo>
                  <a:lnTo>
                    <a:pt x="63" y="118"/>
                  </a:lnTo>
                  <a:close/>
                </a:path>
              </a:pathLst>
            </a:custGeom>
            <a:gradFill>
              <a:gsLst>
                <a:gs pos="21000">
                  <a:schemeClr val="accent1"/>
                </a:gs>
                <a:gs pos="73000">
                  <a:srgbClr val="00B0F0"/>
                </a:gs>
              </a:gsLst>
              <a:lin ang="2700000" scaled="1"/>
            </a:gra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78" name="Oval 12">
              <a:extLst>
                <a:ext uri="{FF2B5EF4-FFF2-40B4-BE49-F238E27FC236}">
                  <a16:creationId xmlns:a16="http://schemas.microsoft.com/office/drawing/2014/main" id="{7FC50A45-5D1E-464B-02A0-C2F3322CC99B}"/>
                </a:ext>
              </a:extLst>
            </p:cNvPr>
            <p:cNvSpPr>
              <a:spLocks noChangeArrowheads="1"/>
            </p:cNvSpPr>
            <p:nvPr/>
          </p:nvSpPr>
          <p:spPr bwMode="auto">
            <a:xfrm>
              <a:off x="2561914" y="3448440"/>
              <a:ext cx="503238" cy="501650"/>
            </a:xfrm>
            <a:prstGeom prst="ellipse">
              <a:avLst/>
            </a:prstGeom>
            <a:gradFill>
              <a:gsLst>
                <a:gs pos="21000">
                  <a:schemeClr val="accent1"/>
                </a:gs>
                <a:gs pos="73000">
                  <a:srgbClr val="00B0F0"/>
                </a:gs>
              </a:gsLst>
              <a:lin ang="2700000" scaled="1"/>
            </a:gra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99" name="Freeform 13">
              <a:extLst>
                <a:ext uri="{FF2B5EF4-FFF2-40B4-BE49-F238E27FC236}">
                  <a16:creationId xmlns:a16="http://schemas.microsoft.com/office/drawing/2014/main" id="{A018331A-7B79-6FD6-C775-43F07D4131C0}"/>
                </a:ext>
              </a:extLst>
            </p:cNvPr>
            <p:cNvSpPr>
              <a:spLocks/>
            </p:cNvSpPr>
            <p:nvPr/>
          </p:nvSpPr>
          <p:spPr bwMode="auto">
            <a:xfrm>
              <a:off x="2298389" y="3961203"/>
              <a:ext cx="755650" cy="936625"/>
            </a:xfrm>
            <a:custGeom>
              <a:avLst/>
              <a:gdLst>
                <a:gd name="T0" fmla="*/ 2 w 69"/>
                <a:gd name="T1" fmla="*/ 86 h 86"/>
                <a:gd name="T2" fmla="*/ 2 w 69"/>
                <a:gd name="T3" fmla="*/ 86 h 86"/>
                <a:gd name="T4" fmla="*/ 0 w 69"/>
                <a:gd name="T5" fmla="*/ 84 h 86"/>
                <a:gd name="T6" fmla="*/ 19 w 69"/>
                <a:gd name="T7" fmla="*/ 66 h 86"/>
                <a:gd name="T8" fmla="*/ 44 w 69"/>
                <a:gd name="T9" fmla="*/ 64 h 86"/>
                <a:gd name="T10" fmla="*/ 46 w 69"/>
                <a:gd name="T11" fmla="*/ 64 h 86"/>
                <a:gd name="T12" fmla="*/ 58 w 69"/>
                <a:gd name="T13" fmla="*/ 63 h 86"/>
                <a:gd name="T14" fmla="*/ 65 w 69"/>
                <a:gd name="T15" fmla="*/ 54 h 86"/>
                <a:gd name="T16" fmla="*/ 65 w 69"/>
                <a:gd name="T17" fmla="*/ 41 h 86"/>
                <a:gd name="T18" fmla="*/ 63 w 69"/>
                <a:gd name="T19" fmla="*/ 37 h 86"/>
                <a:gd name="T20" fmla="*/ 26 w 69"/>
                <a:gd name="T21" fmla="*/ 9 h 86"/>
                <a:gd name="T22" fmla="*/ 9 w 69"/>
                <a:gd name="T23" fmla="*/ 27 h 86"/>
                <a:gd name="T24" fmla="*/ 7 w 69"/>
                <a:gd name="T25" fmla="*/ 28 h 86"/>
                <a:gd name="T26" fmla="*/ 6 w 69"/>
                <a:gd name="T27" fmla="*/ 26 h 86"/>
                <a:gd name="T28" fmla="*/ 26 w 69"/>
                <a:gd name="T29" fmla="*/ 5 h 86"/>
                <a:gd name="T30" fmla="*/ 66 w 69"/>
                <a:gd name="T31" fmla="*/ 35 h 86"/>
                <a:gd name="T32" fmla="*/ 68 w 69"/>
                <a:gd name="T33" fmla="*/ 41 h 86"/>
                <a:gd name="T34" fmla="*/ 68 w 69"/>
                <a:gd name="T35" fmla="*/ 55 h 86"/>
                <a:gd name="T36" fmla="*/ 60 w 69"/>
                <a:gd name="T37" fmla="*/ 66 h 86"/>
                <a:gd name="T38" fmla="*/ 46 w 69"/>
                <a:gd name="T39" fmla="*/ 67 h 86"/>
                <a:gd name="T40" fmla="*/ 44 w 69"/>
                <a:gd name="T41" fmla="*/ 67 h 86"/>
                <a:gd name="T42" fmla="*/ 20 w 69"/>
                <a:gd name="T43" fmla="*/ 70 h 86"/>
                <a:gd name="T44" fmla="*/ 4 w 69"/>
                <a:gd name="T45" fmla="*/ 85 h 86"/>
                <a:gd name="T46" fmla="*/ 2 w 69"/>
                <a:gd name="T47"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69" h="86">
                  <a:moveTo>
                    <a:pt x="2" y="86"/>
                  </a:moveTo>
                  <a:cubicBezTo>
                    <a:pt x="2" y="86"/>
                    <a:pt x="2" y="86"/>
                    <a:pt x="2" y="86"/>
                  </a:cubicBezTo>
                  <a:cubicBezTo>
                    <a:pt x="1" y="86"/>
                    <a:pt x="0" y="85"/>
                    <a:pt x="0" y="84"/>
                  </a:cubicBezTo>
                  <a:cubicBezTo>
                    <a:pt x="2" y="78"/>
                    <a:pt x="13" y="68"/>
                    <a:pt x="19" y="66"/>
                  </a:cubicBezTo>
                  <a:cubicBezTo>
                    <a:pt x="26" y="64"/>
                    <a:pt x="34" y="62"/>
                    <a:pt x="44" y="64"/>
                  </a:cubicBezTo>
                  <a:cubicBezTo>
                    <a:pt x="45" y="64"/>
                    <a:pt x="45" y="64"/>
                    <a:pt x="46" y="64"/>
                  </a:cubicBezTo>
                  <a:cubicBezTo>
                    <a:pt x="50" y="64"/>
                    <a:pt x="55" y="65"/>
                    <a:pt x="58" y="63"/>
                  </a:cubicBezTo>
                  <a:cubicBezTo>
                    <a:pt x="61" y="61"/>
                    <a:pt x="64" y="58"/>
                    <a:pt x="65" y="54"/>
                  </a:cubicBezTo>
                  <a:cubicBezTo>
                    <a:pt x="66" y="51"/>
                    <a:pt x="66" y="46"/>
                    <a:pt x="65" y="41"/>
                  </a:cubicBezTo>
                  <a:cubicBezTo>
                    <a:pt x="64" y="40"/>
                    <a:pt x="64" y="38"/>
                    <a:pt x="63" y="37"/>
                  </a:cubicBezTo>
                  <a:cubicBezTo>
                    <a:pt x="57" y="21"/>
                    <a:pt x="49" y="4"/>
                    <a:pt x="26" y="9"/>
                  </a:cubicBezTo>
                  <a:cubicBezTo>
                    <a:pt x="19" y="10"/>
                    <a:pt x="10" y="18"/>
                    <a:pt x="9" y="27"/>
                  </a:cubicBezTo>
                  <a:cubicBezTo>
                    <a:pt x="9" y="28"/>
                    <a:pt x="8" y="28"/>
                    <a:pt x="7" y="28"/>
                  </a:cubicBezTo>
                  <a:cubicBezTo>
                    <a:pt x="6" y="28"/>
                    <a:pt x="5" y="27"/>
                    <a:pt x="6" y="26"/>
                  </a:cubicBezTo>
                  <a:cubicBezTo>
                    <a:pt x="7" y="16"/>
                    <a:pt x="18" y="7"/>
                    <a:pt x="26" y="5"/>
                  </a:cubicBezTo>
                  <a:cubicBezTo>
                    <a:pt x="53" y="0"/>
                    <a:pt x="62" y="23"/>
                    <a:pt x="66" y="35"/>
                  </a:cubicBezTo>
                  <a:cubicBezTo>
                    <a:pt x="67" y="37"/>
                    <a:pt x="68" y="39"/>
                    <a:pt x="68" y="41"/>
                  </a:cubicBezTo>
                  <a:cubicBezTo>
                    <a:pt x="69" y="46"/>
                    <a:pt x="69" y="51"/>
                    <a:pt x="68" y="55"/>
                  </a:cubicBezTo>
                  <a:cubicBezTo>
                    <a:pt x="67" y="60"/>
                    <a:pt x="64" y="64"/>
                    <a:pt x="60" y="66"/>
                  </a:cubicBezTo>
                  <a:cubicBezTo>
                    <a:pt x="55" y="69"/>
                    <a:pt x="50" y="68"/>
                    <a:pt x="46" y="67"/>
                  </a:cubicBezTo>
                  <a:cubicBezTo>
                    <a:pt x="45" y="67"/>
                    <a:pt x="44" y="67"/>
                    <a:pt x="44" y="67"/>
                  </a:cubicBezTo>
                  <a:cubicBezTo>
                    <a:pt x="35" y="66"/>
                    <a:pt x="28" y="67"/>
                    <a:pt x="20" y="70"/>
                  </a:cubicBezTo>
                  <a:cubicBezTo>
                    <a:pt x="15" y="71"/>
                    <a:pt x="5" y="81"/>
                    <a:pt x="4" y="85"/>
                  </a:cubicBezTo>
                  <a:cubicBezTo>
                    <a:pt x="4" y="86"/>
                    <a:pt x="3" y="86"/>
                    <a:pt x="2" y="86"/>
                  </a:cubicBezTo>
                  <a:close/>
                </a:path>
              </a:pathLst>
            </a:custGeom>
            <a:solidFill>
              <a:schemeClr val="tx1">
                <a:lumMod val="75000"/>
                <a:lumOff val="25000"/>
              </a:schemeClr>
            </a:soli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100" name="Freeform 14">
              <a:extLst>
                <a:ext uri="{FF2B5EF4-FFF2-40B4-BE49-F238E27FC236}">
                  <a16:creationId xmlns:a16="http://schemas.microsoft.com/office/drawing/2014/main" id="{68AA36ED-C696-D8E6-D692-0B391A4E9951}"/>
                </a:ext>
              </a:extLst>
            </p:cNvPr>
            <p:cNvSpPr>
              <a:spLocks/>
            </p:cNvSpPr>
            <p:nvPr/>
          </p:nvSpPr>
          <p:spPr bwMode="auto">
            <a:xfrm>
              <a:off x="2430152" y="4080265"/>
              <a:ext cx="700088" cy="730250"/>
            </a:xfrm>
            <a:custGeom>
              <a:avLst/>
              <a:gdLst>
                <a:gd name="T0" fmla="*/ 11 w 64"/>
                <a:gd name="T1" fmla="*/ 67 h 67"/>
                <a:gd name="T2" fmla="*/ 4 w 64"/>
                <a:gd name="T3" fmla="*/ 64 h 67"/>
                <a:gd name="T4" fmla="*/ 1 w 64"/>
                <a:gd name="T5" fmla="*/ 55 h 67"/>
                <a:gd name="T6" fmla="*/ 9 w 64"/>
                <a:gd name="T7" fmla="*/ 10 h 67"/>
                <a:gd name="T8" fmla="*/ 21 w 64"/>
                <a:gd name="T9" fmla="*/ 1 h 67"/>
                <a:gd name="T10" fmla="*/ 29 w 64"/>
                <a:gd name="T11" fmla="*/ 13 h 67"/>
                <a:gd name="T12" fmla="*/ 23 w 64"/>
                <a:gd name="T13" fmla="*/ 44 h 67"/>
                <a:gd name="T14" fmla="*/ 52 w 64"/>
                <a:gd name="T15" fmla="*/ 39 h 67"/>
                <a:gd name="T16" fmla="*/ 63 w 64"/>
                <a:gd name="T17" fmla="*/ 47 h 67"/>
                <a:gd name="T18" fmla="*/ 55 w 64"/>
                <a:gd name="T19" fmla="*/ 59 h 67"/>
                <a:gd name="T20" fmla="*/ 13 w 64"/>
                <a:gd name="T21" fmla="*/ 67 h 67"/>
                <a:gd name="T22" fmla="*/ 11 w 64"/>
                <a:gd name="T23"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67">
                  <a:moveTo>
                    <a:pt x="11" y="67"/>
                  </a:moveTo>
                  <a:cubicBezTo>
                    <a:pt x="8" y="67"/>
                    <a:pt x="6" y="66"/>
                    <a:pt x="4" y="64"/>
                  </a:cubicBezTo>
                  <a:cubicBezTo>
                    <a:pt x="1" y="62"/>
                    <a:pt x="0" y="58"/>
                    <a:pt x="1" y="55"/>
                  </a:cubicBezTo>
                  <a:cubicBezTo>
                    <a:pt x="9" y="10"/>
                    <a:pt x="9" y="10"/>
                    <a:pt x="9" y="10"/>
                  </a:cubicBezTo>
                  <a:cubicBezTo>
                    <a:pt x="10" y="4"/>
                    <a:pt x="16" y="0"/>
                    <a:pt x="21" y="1"/>
                  </a:cubicBezTo>
                  <a:cubicBezTo>
                    <a:pt x="27" y="2"/>
                    <a:pt x="30" y="8"/>
                    <a:pt x="29" y="13"/>
                  </a:cubicBezTo>
                  <a:cubicBezTo>
                    <a:pt x="23" y="44"/>
                    <a:pt x="23" y="44"/>
                    <a:pt x="23" y="44"/>
                  </a:cubicBezTo>
                  <a:cubicBezTo>
                    <a:pt x="52" y="39"/>
                    <a:pt x="52" y="39"/>
                    <a:pt x="52" y="39"/>
                  </a:cubicBezTo>
                  <a:cubicBezTo>
                    <a:pt x="57" y="38"/>
                    <a:pt x="62" y="42"/>
                    <a:pt x="63" y="47"/>
                  </a:cubicBezTo>
                  <a:cubicBezTo>
                    <a:pt x="64" y="53"/>
                    <a:pt x="61" y="58"/>
                    <a:pt x="55" y="59"/>
                  </a:cubicBezTo>
                  <a:cubicBezTo>
                    <a:pt x="13" y="67"/>
                    <a:pt x="13" y="67"/>
                    <a:pt x="13" y="67"/>
                  </a:cubicBezTo>
                  <a:cubicBezTo>
                    <a:pt x="12" y="67"/>
                    <a:pt x="11" y="67"/>
                    <a:pt x="11" y="67"/>
                  </a:cubicBezTo>
                  <a:close/>
                </a:path>
              </a:pathLst>
            </a:custGeom>
            <a:gradFill>
              <a:gsLst>
                <a:gs pos="21000">
                  <a:schemeClr val="accent1"/>
                </a:gs>
                <a:gs pos="73000">
                  <a:srgbClr val="00B0F0"/>
                </a:gs>
              </a:gsLst>
              <a:lin ang="2700000" scaled="1"/>
            </a:gra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101" name="Freeform 15">
              <a:extLst>
                <a:ext uri="{FF2B5EF4-FFF2-40B4-BE49-F238E27FC236}">
                  <a16:creationId xmlns:a16="http://schemas.microsoft.com/office/drawing/2014/main" id="{1224973C-7F12-8FA7-C8CF-550B7FC84D2F}"/>
                </a:ext>
              </a:extLst>
            </p:cNvPr>
            <p:cNvSpPr>
              <a:spLocks/>
            </p:cNvSpPr>
            <p:nvPr/>
          </p:nvSpPr>
          <p:spPr bwMode="auto">
            <a:xfrm>
              <a:off x="2561914" y="5137540"/>
              <a:ext cx="53975" cy="185738"/>
            </a:xfrm>
            <a:custGeom>
              <a:avLst/>
              <a:gdLst>
                <a:gd name="T0" fmla="*/ 34 w 34"/>
                <a:gd name="T1" fmla="*/ 117 h 117"/>
                <a:gd name="T2" fmla="*/ 0 w 34"/>
                <a:gd name="T3" fmla="*/ 0 h 117"/>
                <a:gd name="T4" fmla="*/ 34 w 34"/>
                <a:gd name="T5" fmla="*/ 117 h 117"/>
              </a:gdLst>
              <a:ahLst/>
              <a:cxnLst>
                <a:cxn ang="0">
                  <a:pos x="T0" y="T1"/>
                </a:cxn>
                <a:cxn ang="0">
                  <a:pos x="T2" y="T3"/>
                </a:cxn>
                <a:cxn ang="0">
                  <a:pos x="T4" y="T5"/>
                </a:cxn>
              </a:cxnLst>
              <a:rect l="0" t="0" r="r" b="b"/>
              <a:pathLst>
                <a:path w="34" h="117">
                  <a:moveTo>
                    <a:pt x="34" y="117"/>
                  </a:moveTo>
                  <a:lnTo>
                    <a:pt x="0" y="0"/>
                  </a:lnTo>
                  <a:lnTo>
                    <a:pt x="34" y="117"/>
                  </a:lnTo>
                  <a:close/>
                </a:path>
              </a:pathLst>
            </a:custGeom>
            <a:gradFill>
              <a:gsLst>
                <a:gs pos="21000">
                  <a:schemeClr val="accent1"/>
                </a:gs>
                <a:gs pos="73000">
                  <a:schemeClr val="accent2"/>
                </a:gs>
              </a:gsLst>
              <a:lin ang="2700000" scaled="1"/>
            </a:gra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sp>
          <p:nvSpPr>
            <p:cNvPr id="102" name="Line 16">
              <a:extLst>
                <a:ext uri="{FF2B5EF4-FFF2-40B4-BE49-F238E27FC236}">
                  <a16:creationId xmlns:a16="http://schemas.microsoft.com/office/drawing/2014/main" id="{B1BE80DC-28F9-1A6F-8E9E-7D9FA3562898}"/>
                </a:ext>
              </a:extLst>
            </p:cNvPr>
            <p:cNvSpPr>
              <a:spLocks noChangeShapeType="1"/>
            </p:cNvSpPr>
            <p:nvPr/>
          </p:nvSpPr>
          <p:spPr bwMode="auto">
            <a:xfrm flipH="1" flipV="1">
              <a:off x="2561914" y="5137540"/>
              <a:ext cx="53975" cy="185738"/>
            </a:xfrm>
            <a:prstGeom prst="line">
              <a:avLst/>
            </a:prstGeom>
            <a:gradFill>
              <a:gsLst>
                <a:gs pos="21000">
                  <a:schemeClr val="accent1"/>
                </a:gs>
                <a:gs pos="73000">
                  <a:schemeClr val="accent2"/>
                </a:gs>
              </a:gsLst>
              <a:lin ang="2700000" scaled="1"/>
            </a:gradFill>
            <a:ln>
              <a:noFill/>
            </a:ln>
          </p:spPr>
          <p:txBody>
            <a:bodyPr vert="horz" wrap="square" lIns="91440" tIns="45720" rIns="91440" bIns="45720" numCol="1" anchor="t" anchorCtr="0" compatLnSpc="1">
              <a:prstTxWarp prst="textNoShape">
                <a:avLst/>
              </a:prstTxWarp>
            </a:bodyPr>
            <a:lstStyle/>
            <a:p>
              <a:endParaRPr lang="en-US">
                <a:latin typeface="Source Sans Pro" charset="0"/>
              </a:endParaRPr>
            </a:p>
          </p:txBody>
        </p:sp>
      </p:grpSp>
      <p:sp>
        <p:nvSpPr>
          <p:cNvPr id="3" name="Freeform: Shape 2">
            <a:extLst>
              <a:ext uri="{FF2B5EF4-FFF2-40B4-BE49-F238E27FC236}">
                <a16:creationId xmlns:a16="http://schemas.microsoft.com/office/drawing/2014/main" id="{108481BB-DA2E-AF2D-3EE8-F93DA75054E3}"/>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9" name="Freeform 86">
            <a:hlinkClick r:id="rId18"/>
            <a:extLst>
              <a:ext uri="{FF2B5EF4-FFF2-40B4-BE49-F238E27FC236}">
                <a16:creationId xmlns:a16="http://schemas.microsoft.com/office/drawing/2014/main" id="{444C8441-6A9B-0D8E-792E-09F6984DA316}"/>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21" name="Picture 20">
            <a:hlinkClick r:id="rId19"/>
            <a:extLst>
              <a:ext uri="{FF2B5EF4-FFF2-40B4-BE49-F238E27FC236}">
                <a16:creationId xmlns:a16="http://schemas.microsoft.com/office/drawing/2014/main" id="{2C772344-3ACA-AC90-1180-4A8702115DC7}"/>
              </a:ext>
            </a:extLst>
          </p:cNvPr>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22" name="Picture 21">
            <a:hlinkClick r:id="rId21"/>
            <a:extLst>
              <a:ext uri="{FF2B5EF4-FFF2-40B4-BE49-F238E27FC236}">
                <a16:creationId xmlns:a16="http://schemas.microsoft.com/office/drawing/2014/main" id="{5C62FC32-45BB-30C4-36BB-AA717677787E}"/>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23" name="Freeform 79">
            <a:hlinkClick r:id="rId23"/>
            <a:extLst>
              <a:ext uri="{FF2B5EF4-FFF2-40B4-BE49-F238E27FC236}">
                <a16:creationId xmlns:a16="http://schemas.microsoft.com/office/drawing/2014/main" id="{4980DF20-80C6-9D0A-288B-C5B0EEAB241B}"/>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24" name="Picture 23">
            <a:hlinkClick r:id="rId24"/>
            <a:extLst>
              <a:ext uri="{FF2B5EF4-FFF2-40B4-BE49-F238E27FC236}">
                <a16:creationId xmlns:a16="http://schemas.microsoft.com/office/drawing/2014/main" id="{6A804DDF-542B-638E-E9FD-4B9495D76C89}"/>
              </a:ext>
            </a:extLst>
          </p:cNvPr>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sp>
        <p:nvSpPr>
          <p:cNvPr id="25" name="TextBox 24">
            <a:extLst>
              <a:ext uri="{FF2B5EF4-FFF2-40B4-BE49-F238E27FC236}">
                <a16:creationId xmlns:a16="http://schemas.microsoft.com/office/drawing/2014/main" id="{04E6F930-BAA1-658D-9977-66223686E9E2}"/>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spTree>
    <p:extLst>
      <p:ext uri="{BB962C8B-B14F-4D97-AF65-F5344CB8AC3E}">
        <p14:creationId xmlns:p14="http://schemas.microsoft.com/office/powerpoint/2010/main" val="326378928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afterEffect">
                                  <p:stCondLst>
                                    <p:cond delay="0"/>
                                  </p:stCondLst>
                                  <p:childTnLst>
                                    <p:set>
                                      <p:cBhvr>
                                        <p:cTn id="6" dur="1" fill="hold">
                                          <p:stCondLst>
                                            <p:cond delay="0"/>
                                          </p:stCondLst>
                                        </p:cTn>
                                        <p:tgtEl>
                                          <p:spTgt spid="55"/>
                                        </p:tgtEl>
                                        <p:attrNameLst>
                                          <p:attrName>style.visibility</p:attrName>
                                        </p:attrNameLst>
                                      </p:cBhvr>
                                      <p:to>
                                        <p:strVal val="visible"/>
                                      </p:to>
                                    </p:set>
                                    <p:animEffect transition="in" filter="blinds(horizontal)">
                                      <p:cBhvr>
                                        <p:cTn id="7" dur="500"/>
                                        <p:tgtEl>
                                          <p:spTgt spid="55"/>
                                        </p:tgtEl>
                                      </p:cBhvr>
                                    </p:animEffect>
                                  </p:childTnLst>
                                </p:cTn>
                              </p:par>
                            </p:childTnLst>
                          </p:cTn>
                        </p:par>
                        <p:par>
                          <p:cTn id="8" fill="hold">
                            <p:stCondLst>
                              <p:cond delay="500"/>
                            </p:stCondLst>
                            <p:childTnLst>
                              <p:par>
                                <p:cTn id="9" presetID="2" presetClass="entr" presetSubtype="4" fill="hold" nodeType="afterEffect">
                                  <p:stCondLst>
                                    <p:cond delay="0"/>
                                  </p:stCondLst>
                                  <p:childTnLst>
                                    <p:set>
                                      <p:cBhvr>
                                        <p:cTn id="10" dur="1" fill="hold">
                                          <p:stCondLst>
                                            <p:cond delay="0"/>
                                          </p:stCondLst>
                                        </p:cTn>
                                        <p:tgtEl>
                                          <p:spTgt spid="64"/>
                                        </p:tgtEl>
                                        <p:attrNameLst>
                                          <p:attrName>style.visibility</p:attrName>
                                        </p:attrNameLst>
                                      </p:cBhvr>
                                      <p:to>
                                        <p:strVal val="visible"/>
                                      </p:to>
                                    </p:set>
                                    <p:anim calcmode="lin" valueType="num">
                                      <p:cBhvr additive="base">
                                        <p:cTn id="11" dur="500" fill="hold"/>
                                        <p:tgtEl>
                                          <p:spTgt spid="64"/>
                                        </p:tgtEl>
                                        <p:attrNameLst>
                                          <p:attrName>ppt_x</p:attrName>
                                        </p:attrNameLst>
                                      </p:cBhvr>
                                      <p:tavLst>
                                        <p:tav tm="0">
                                          <p:val>
                                            <p:strVal val="#ppt_x"/>
                                          </p:val>
                                        </p:tav>
                                        <p:tav tm="100000">
                                          <p:val>
                                            <p:strVal val="#ppt_x"/>
                                          </p:val>
                                        </p:tav>
                                      </p:tavLst>
                                    </p:anim>
                                    <p:anim calcmode="lin" valueType="num">
                                      <p:cBhvr additive="base">
                                        <p:cTn id="12" dur="500" fill="hold"/>
                                        <p:tgtEl>
                                          <p:spTgt spid="64"/>
                                        </p:tgtEl>
                                        <p:attrNameLst>
                                          <p:attrName>ppt_y</p:attrName>
                                        </p:attrNameLst>
                                      </p:cBhvr>
                                      <p:tavLst>
                                        <p:tav tm="0">
                                          <p:val>
                                            <p:strVal val="1+#ppt_h/2"/>
                                          </p:val>
                                        </p:tav>
                                        <p:tav tm="100000">
                                          <p:val>
                                            <p:strVal val="#ppt_y"/>
                                          </p:val>
                                        </p:tav>
                                      </p:tavLst>
                                    </p:anim>
                                  </p:childTnLst>
                                </p:cTn>
                              </p:par>
                            </p:childTnLst>
                          </p:cTn>
                        </p:par>
                        <p:par>
                          <p:cTn id="13" fill="hold">
                            <p:stCondLst>
                              <p:cond delay="1000"/>
                            </p:stCondLst>
                            <p:childTnLst>
                              <p:par>
                                <p:cTn id="14" presetID="2" presetClass="entr" presetSubtype="8"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additive="base">
                                        <p:cTn id="16" dur="500" fill="hold"/>
                                        <p:tgtEl>
                                          <p:spTgt spid="8"/>
                                        </p:tgtEl>
                                        <p:attrNameLst>
                                          <p:attrName>ppt_x</p:attrName>
                                        </p:attrNameLst>
                                      </p:cBhvr>
                                      <p:tavLst>
                                        <p:tav tm="0">
                                          <p:val>
                                            <p:strVal val="0-#ppt_w/2"/>
                                          </p:val>
                                        </p:tav>
                                        <p:tav tm="100000">
                                          <p:val>
                                            <p:strVal val="#ppt_x"/>
                                          </p:val>
                                        </p:tav>
                                      </p:tavLst>
                                    </p:anim>
                                    <p:anim calcmode="lin" valueType="num">
                                      <p:cBhvr additive="base">
                                        <p:cTn id="17" dur="500" fill="hold"/>
                                        <p:tgtEl>
                                          <p:spTgt spid="8"/>
                                        </p:tgtEl>
                                        <p:attrNameLst>
                                          <p:attrName>ppt_y</p:attrName>
                                        </p:attrNameLst>
                                      </p:cBhvr>
                                      <p:tavLst>
                                        <p:tav tm="0">
                                          <p:val>
                                            <p:strVal val="#ppt_y"/>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47"/>
                                        </p:tgtEl>
                                        <p:attrNameLst>
                                          <p:attrName>style.visibility</p:attrName>
                                        </p:attrNameLst>
                                      </p:cBhvr>
                                      <p:to>
                                        <p:strVal val="visible"/>
                                      </p:to>
                                    </p:set>
                                    <p:anim calcmode="lin" valueType="num">
                                      <p:cBhvr additive="base">
                                        <p:cTn id="20" dur="500" fill="hold"/>
                                        <p:tgtEl>
                                          <p:spTgt spid="147"/>
                                        </p:tgtEl>
                                        <p:attrNameLst>
                                          <p:attrName>ppt_x</p:attrName>
                                        </p:attrNameLst>
                                      </p:cBhvr>
                                      <p:tavLst>
                                        <p:tav tm="0">
                                          <p:val>
                                            <p:strVal val="#ppt_x"/>
                                          </p:val>
                                        </p:tav>
                                        <p:tav tm="100000">
                                          <p:val>
                                            <p:strVal val="#ppt_x"/>
                                          </p:val>
                                        </p:tav>
                                      </p:tavLst>
                                    </p:anim>
                                    <p:anim calcmode="lin" valueType="num">
                                      <p:cBhvr additive="base">
                                        <p:cTn id="21" dur="500" fill="hold"/>
                                        <p:tgtEl>
                                          <p:spTgt spid="14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 y="-1"/>
            <a:ext cx="12192000" cy="6858001"/>
          </a:xfrm>
          <a:custGeom>
            <a:avLst/>
            <a:gdLst/>
            <a:ahLst/>
            <a:cxnLst/>
            <a:rect l="l" t="t" r="r" b="b"/>
            <a:pathLst>
              <a:path w="47492107" h="14506680">
                <a:moveTo>
                  <a:pt x="0" y="0"/>
                </a:moveTo>
                <a:lnTo>
                  <a:pt x="47492107" y="0"/>
                </a:lnTo>
                <a:lnTo>
                  <a:pt x="47492107" y="14506680"/>
                </a:lnTo>
                <a:lnTo>
                  <a:pt x="0" y="14506680"/>
                </a:lnTo>
                <a:lnTo>
                  <a:pt x="0" y="0"/>
                </a:lnTo>
                <a:close/>
              </a:path>
            </a:pathLst>
          </a:custGeom>
          <a:blipFill>
            <a:blip r:embed="rId2">
              <a:extLst>
                <a:ext uri="{96DAC541-7B7A-43D3-8B79-37D633B846F1}">
                  <asvg:svgBlip xmlns:asvg="http://schemas.microsoft.com/office/drawing/2016/SVG/main" r:embed="rId3"/>
                </a:ext>
              </a:extLst>
            </a:blip>
            <a:stretch>
              <a:fillRect l="-46826" t="-23873" r="-112863" b="-17146"/>
            </a:stretch>
          </a:blipFill>
        </p:spPr>
        <p:txBody>
          <a:bodyPr/>
          <a:lstStyle/>
          <a:p>
            <a:endParaRPr lang="en-GB"/>
          </a:p>
        </p:txBody>
      </p:sp>
      <p:sp>
        <p:nvSpPr>
          <p:cNvPr id="6" name="TextBox 5">
            <a:extLst>
              <a:ext uri="{FF2B5EF4-FFF2-40B4-BE49-F238E27FC236}">
                <a16:creationId xmlns:a16="http://schemas.microsoft.com/office/drawing/2014/main" id="{B14A4803-8216-4880-ACD9-6390EB7499FB}"/>
              </a:ext>
            </a:extLst>
          </p:cNvPr>
          <p:cNvSpPr txBox="1"/>
          <p:nvPr/>
        </p:nvSpPr>
        <p:spPr>
          <a:xfrm>
            <a:off x="339213" y="410578"/>
            <a:ext cx="6031194" cy="1035412"/>
          </a:xfrm>
          <a:prstGeom prst="rect">
            <a:avLst/>
          </a:prstGeom>
          <a:noFill/>
        </p:spPr>
        <p:txBody>
          <a:bodyPr wrap="square" rtlCol="0">
            <a:spAutoFit/>
          </a:bodyPr>
          <a:lstStyle/>
          <a:p>
            <a:pPr>
              <a:lnSpc>
                <a:spcPct val="80000"/>
              </a:lnSpc>
            </a:pPr>
            <a:r>
              <a:rPr lang="en-US" sz="4400">
                <a:latin typeface="Open Sans" pitchFamily="2" charset="0"/>
                <a:ea typeface="Open Sans" pitchFamily="2" charset="0"/>
                <a:cs typeface="Open Sans" pitchFamily="2" charset="0"/>
              </a:rPr>
              <a:t>IT COMPANY</a:t>
            </a:r>
          </a:p>
          <a:p>
            <a:pPr>
              <a:lnSpc>
                <a:spcPct val="80000"/>
              </a:lnSpc>
            </a:pPr>
            <a:r>
              <a:rPr lang="en-US" sz="3200">
                <a:solidFill>
                  <a:srgbClr val="00B0F0"/>
                </a:solidFill>
                <a:latin typeface="Open Sans" pitchFamily="2" charset="0"/>
                <a:ea typeface="Open Sans" pitchFamily="2" charset="0"/>
                <a:cs typeface="Open Sans" pitchFamily="2" charset="0"/>
              </a:rPr>
              <a:t>CUSTOMER’S</a:t>
            </a:r>
          </a:p>
        </p:txBody>
      </p:sp>
      <p:sp>
        <p:nvSpPr>
          <p:cNvPr id="7" name="TextBox 6">
            <a:extLst>
              <a:ext uri="{FF2B5EF4-FFF2-40B4-BE49-F238E27FC236}">
                <a16:creationId xmlns:a16="http://schemas.microsoft.com/office/drawing/2014/main" id="{B42891EC-6076-4AEA-AA1B-261E1663D765}"/>
              </a:ext>
            </a:extLst>
          </p:cNvPr>
          <p:cNvSpPr txBox="1"/>
          <p:nvPr/>
        </p:nvSpPr>
        <p:spPr>
          <a:xfrm>
            <a:off x="339213" y="1661589"/>
            <a:ext cx="5309419" cy="849656"/>
          </a:xfrm>
          <a:prstGeom prst="rect">
            <a:avLst/>
          </a:prstGeom>
          <a:noFill/>
        </p:spPr>
        <p:txBody>
          <a:bodyPr wrap="square" rtlCol="0">
            <a:spAutoFit/>
          </a:bodyPr>
          <a:lstStyle/>
          <a:p>
            <a:pPr>
              <a:lnSpc>
                <a:spcPct val="120000"/>
              </a:lnSpc>
            </a:pPr>
            <a:r>
              <a:rPr lang="en-GB" sz="1400">
                <a:latin typeface="Open Sans" pitchFamily="2" charset="0"/>
                <a:ea typeface="Open Sans" pitchFamily="2" charset="0"/>
                <a:cs typeface="Open Sans" pitchFamily="2" charset="0"/>
              </a:rPr>
              <a:t>We collaborate with industry-leading partners to deliver innovative, secure, and scalable IT solutions tailored to your needs.</a:t>
            </a:r>
            <a:endParaRPr lang="en-US" sz="1400">
              <a:latin typeface="Open Sans" pitchFamily="2" charset="0"/>
              <a:ea typeface="Open Sans" pitchFamily="2" charset="0"/>
              <a:cs typeface="Open Sans" pitchFamily="2" charset="0"/>
            </a:endParaRPr>
          </a:p>
        </p:txBody>
      </p:sp>
      <p:pic>
        <p:nvPicPr>
          <p:cNvPr id="8" name="Picture 7">
            <a:extLst>
              <a:ext uri="{FF2B5EF4-FFF2-40B4-BE49-F238E27FC236}">
                <a16:creationId xmlns:a16="http://schemas.microsoft.com/office/drawing/2014/main" id="{F9E82087-4436-46C4-8ABA-B8F4AB8BA8D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457201" y="1537402"/>
            <a:ext cx="2468428" cy="32775"/>
          </a:xfrm>
          <a:prstGeom prst="rect">
            <a:avLst/>
          </a:prstGeom>
        </p:spPr>
      </p:pic>
      <p:grpSp>
        <p:nvGrpSpPr>
          <p:cNvPr id="74" name="Group 73">
            <a:extLst>
              <a:ext uri="{FF2B5EF4-FFF2-40B4-BE49-F238E27FC236}">
                <a16:creationId xmlns:a16="http://schemas.microsoft.com/office/drawing/2014/main" id="{26F3C5B1-6823-436A-8225-57CB0FC4CFA8}"/>
              </a:ext>
            </a:extLst>
          </p:cNvPr>
          <p:cNvGrpSpPr/>
          <p:nvPr/>
        </p:nvGrpSpPr>
        <p:grpSpPr>
          <a:xfrm>
            <a:off x="339214" y="2666389"/>
            <a:ext cx="5768559" cy="3675282"/>
            <a:chOff x="462778" y="1755824"/>
            <a:chExt cx="7317764" cy="4662317"/>
          </a:xfrm>
        </p:grpSpPr>
        <p:grpSp>
          <p:nvGrpSpPr>
            <p:cNvPr id="9" name="Group 8">
              <a:extLst>
                <a:ext uri="{FF2B5EF4-FFF2-40B4-BE49-F238E27FC236}">
                  <a16:creationId xmlns:a16="http://schemas.microsoft.com/office/drawing/2014/main" id="{6220096B-D407-4975-B324-8F753608EF01}"/>
                </a:ext>
              </a:extLst>
            </p:cNvPr>
            <p:cNvGrpSpPr/>
            <p:nvPr/>
          </p:nvGrpSpPr>
          <p:grpSpPr>
            <a:xfrm>
              <a:off x="2890546" y="1775745"/>
              <a:ext cx="975930" cy="975930"/>
              <a:chOff x="1618835" y="1525408"/>
              <a:chExt cx="975930" cy="975930"/>
            </a:xfrm>
          </p:grpSpPr>
          <p:sp>
            <p:nvSpPr>
              <p:cNvPr id="10" name="Oval 9">
                <a:extLst>
                  <a:ext uri="{FF2B5EF4-FFF2-40B4-BE49-F238E27FC236}">
                    <a16:creationId xmlns:a16="http://schemas.microsoft.com/office/drawing/2014/main" id="{75F9852B-3C9C-43DA-B519-BB1D10D59918}"/>
                  </a:ext>
                </a:extLst>
              </p:cNvPr>
              <p:cNvSpPr/>
              <p:nvPr/>
            </p:nvSpPr>
            <p:spPr>
              <a:xfrm>
                <a:off x="1618835" y="1525408"/>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752E86D9-0243-44F3-A831-2C75EC1D21C1}"/>
                  </a:ext>
                </a:extLst>
              </p:cNvPr>
              <p:cNvPicPr>
                <a:picLocks noChangeAspect="1"/>
              </p:cNvPicPr>
              <p:nvPr/>
            </p:nvPicPr>
            <p:blipFill>
              <a:blip r:embed="rId5"/>
              <a:stretch>
                <a:fillRect/>
              </a:stretch>
            </p:blipFill>
            <p:spPr>
              <a:xfrm>
                <a:off x="1673361" y="1813402"/>
                <a:ext cx="836283" cy="412314"/>
              </a:xfrm>
              <a:custGeom>
                <a:avLst/>
                <a:gdLst>
                  <a:gd name="connsiteX0" fmla="*/ 298 w 836283"/>
                  <a:gd name="connsiteY0" fmla="*/ 48 h 412314"/>
                  <a:gd name="connsiteX1" fmla="*/ 836581 w 836283"/>
                  <a:gd name="connsiteY1" fmla="*/ 48 h 412314"/>
                  <a:gd name="connsiteX2" fmla="*/ 836581 w 836283"/>
                  <a:gd name="connsiteY2" fmla="*/ 412363 h 412314"/>
                  <a:gd name="connsiteX3" fmla="*/ 298 w 836283"/>
                  <a:gd name="connsiteY3" fmla="*/ 412363 h 412314"/>
                </a:gdLst>
                <a:ahLst/>
                <a:cxnLst>
                  <a:cxn ang="0">
                    <a:pos x="connsiteX0" y="connsiteY0"/>
                  </a:cxn>
                  <a:cxn ang="0">
                    <a:pos x="connsiteX1" y="connsiteY1"/>
                  </a:cxn>
                  <a:cxn ang="0">
                    <a:pos x="connsiteX2" y="connsiteY2"/>
                  </a:cxn>
                  <a:cxn ang="0">
                    <a:pos x="connsiteX3" y="connsiteY3"/>
                  </a:cxn>
                </a:cxnLst>
                <a:rect l="l" t="t" r="r" b="b"/>
                <a:pathLst>
                  <a:path w="836283" h="412314">
                    <a:moveTo>
                      <a:pt x="298" y="48"/>
                    </a:moveTo>
                    <a:lnTo>
                      <a:pt x="836581" y="48"/>
                    </a:lnTo>
                    <a:lnTo>
                      <a:pt x="836581" y="412363"/>
                    </a:lnTo>
                    <a:lnTo>
                      <a:pt x="298" y="412363"/>
                    </a:lnTo>
                    <a:close/>
                  </a:path>
                </a:pathLst>
              </a:custGeom>
            </p:spPr>
          </p:pic>
        </p:grpSp>
        <p:sp>
          <p:nvSpPr>
            <p:cNvPr id="12" name="Oval 11">
              <a:extLst>
                <a:ext uri="{FF2B5EF4-FFF2-40B4-BE49-F238E27FC236}">
                  <a16:creationId xmlns:a16="http://schemas.microsoft.com/office/drawing/2014/main" id="{7F265B44-A90B-4B91-A3CB-3201AB40B698}"/>
                </a:ext>
              </a:extLst>
            </p:cNvPr>
            <p:cNvSpPr/>
            <p:nvPr/>
          </p:nvSpPr>
          <p:spPr>
            <a:xfrm>
              <a:off x="4226137" y="1775745"/>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F6567F0D-0918-44A6-8B8F-CC790FD99829}"/>
                </a:ext>
              </a:extLst>
            </p:cNvPr>
            <p:cNvGrpSpPr/>
            <p:nvPr/>
          </p:nvGrpSpPr>
          <p:grpSpPr>
            <a:xfrm>
              <a:off x="1664173" y="1775745"/>
              <a:ext cx="975930" cy="975930"/>
              <a:chOff x="496296" y="1525408"/>
              <a:chExt cx="975930" cy="975930"/>
            </a:xfrm>
          </p:grpSpPr>
          <p:sp>
            <p:nvSpPr>
              <p:cNvPr id="14" name="Oval 13">
                <a:extLst>
                  <a:ext uri="{FF2B5EF4-FFF2-40B4-BE49-F238E27FC236}">
                    <a16:creationId xmlns:a16="http://schemas.microsoft.com/office/drawing/2014/main" id="{98287B39-5E91-47D1-B7DA-0E85820D9ECD}"/>
                  </a:ext>
                </a:extLst>
              </p:cNvPr>
              <p:cNvSpPr/>
              <p:nvPr/>
            </p:nvSpPr>
            <p:spPr>
              <a:xfrm>
                <a:off x="496296" y="1525408"/>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C2CE4E0F-7D96-4A1B-B54A-DC45861B9162}"/>
                  </a:ext>
                </a:extLst>
              </p:cNvPr>
              <p:cNvPicPr>
                <a:picLocks noChangeAspect="1"/>
              </p:cNvPicPr>
              <p:nvPr/>
            </p:nvPicPr>
            <p:blipFill rotWithShape="1">
              <a:blip r:embed="rId6"/>
              <a:srcRect l="20554" t="-8316" r="19448" b="23683"/>
              <a:stretch/>
            </p:blipFill>
            <p:spPr>
              <a:xfrm>
                <a:off x="616776" y="1694515"/>
                <a:ext cx="776176" cy="550834"/>
              </a:xfrm>
              <a:custGeom>
                <a:avLst/>
                <a:gdLst>
                  <a:gd name="connsiteX0" fmla="*/ 208 w 1206666"/>
                  <a:gd name="connsiteY0" fmla="*/ 221 h 607096"/>
                  <a:gd name="connsiteX1" fmla="*/ 1206875 w 1206666"/>
                  <a:gd name="connsiteY1" fmla="*/ 221 h 607096"/>
                  <a:gd name="connsiteX2" fmla="*/ 1206875 w 1206666"/>
                  <a:gd name="connsiteY2" fmla="*/ 607317 h 607096"/>
                  <a:gd name="connsiteX3" fmla="*/ 208 w 1206666"/>
                  <a:gd name="connsiteY3" fmla="*/ 607317 h 607096"/>
                </a:gdLst>
                <a:ahLst/>
                <a:cxnLst>
                  <a:cxn ang="0">
                    <a:pos x="connsiteX0" y="connsiteY0"/>
                  </a:cxn>
                  <a:cxn ang="0">
                    <a:pos x="connsiteX1" y="connsiteY1"/>
                  </a:cxn>
                  <a:cxn ang="0">
                    <a:pos x="connsiteX2" y="connsiteY2"/>
                  </a:cxn>
                  <a:cxn ang="0">
                    <a:pos x="connsiteX3" y="connsiteY3"/>
                  </a:cxn>
                </a:cxnLst>
                <a:rect l="l" t="t" r="r" b="b"/>
                <a:pathLst>
                  <a:path w="1206666" h="607096">
                    <a:moveTo>
                      <a:pt x="208" y="221"/>
                    </a:moveTo>
                    <a:lnTo>
                      <a:pt x="1206875" y="221"/>
                    </a:lnTo>
                    <a:lnTo>
                      <a:pt x="1206875" y="607317"/>
                    </a:lnTo>
                    <a:lnTo>
                      <a:pt x="208" y="607317"/>
                    </a:lnTo>
                    <a:close/>
                  </a:path>
                </a:pathLst>
              </a:custGeom>
            </p:spPr>
          </p:pic>
        </p:grpSp>
        <p:grpSp>
          <p:nvGrpSpPr>
            <p:cNvPr id="16" name="Group 15">
              <a:extLst>
                <a:ext uri="{FF2B5EF4-FFF2-40B4-BE49-F238E27FC236}">
                  <a16:creationId xmlns:a16="http://schemas.microsoft.com/office/drawing/2014/main" id="{FBF8CEB5-064C-487B-B5B6-096346C25F02}"/>
                </a:ext>
              </a:extLst>
            </p:cNvPr>
            <p:cNvGrpSpPr/>
            <p:nvPr/>
          </p:nvGrpSpPr>
          <p:grpSpPr>
            <a:xfrm>
              <a:off x="5582104" y="1775745"/>
              <a:ext cx="975930" cy="975930"/>
              <a:chOff x="4094558" y="1500075"/>
              <a:chExt cx="975930" cy="975930"/>
            </a:xfrm>
          </p:grpSpPr>
          <p:sp>
            <p:nvSpPr>
              <p:cNvPr id="17" name="Oval 16">
                <a:extLst>
                  <a:ext uri="{FF2B5EF4-FFF2-40B4-BE49-F238E27FC236}">
                    <a16:creationId xmlns:a16="http://schemas.microsoft.com/office/drawing/2014/main" id="{B2F88E7F-B4BA-4AE6-8985-2B4EB12482BA}"/>
                  </a:ext>
                </a:extLst>
              </p:cNvPr>
              <p:cNvSpPr/>
              <p:nvPr/>
            </p:nvSpPr>
            <p:spPr>
              <a:xfrm>
                <a:off x="4094558" y="1500075"/>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 name="Picture 17">
                <a:extLst>
                  <a:ext uri="{FF2B5EF4-FFF2-40B4-BE49-F238E27FC236}">
                    <a16:creationId xmlns:a16="http://schemas.microsoft.com/office/drawing/2014/main" id="{5F3EB87E-924B-4949-8F88-A232278002CA}"/>
                  </a:ext>
                </a:extLst>
              </p:cNvPr>
              <p:cNvPicPr>
                <a:picLocks noChangeAspect="1"/>
              </p:cNvPicPr>
              <p:nvPr/>
            </p:nvPicPr>
            <p:blipFill>
              <a:blip r:embed="rId7"/>
              <a:stretch>
                <a:fillRect/>
              </a:stretch>
            </p:blipFill>
            <p:spPr>
              <a:xfrm>
                <a:off x="4224030" y="1792275"/>
                <a:ext cx="705053" cy="391529"/>
              </a:xfrm>
              <a:custGeom>
                <a:avLst/>
                <a:gdLst>
                  <a:gd name="connsiteX0" fmla="*/ 709 w 870389"/>
                  <a:gd name="connsiteY0" fmla="*/ 93 h 483343"/>
                  <a:gd name="connsiteX1" fmla="*/ 871099 w 870389"/>
                  <a:gd name="connsiteY1" fmla="*/ 93 h 483343"/>
                  <a:gd name="connsiteX2" fmla="*/ 871099 w 870389"/>
                  <a:gd name="connsiteY2" fmla="*/ 483436 h 483343"/>
                  <a:gd name="connsiteX3" fmla="*/ 709 w 870389"/>
                  <a:gd name="connsiteY3" fmla="*/ 483436 h 483343"/>
                </a:gdLst>
                <a:ahLst/>
                <a:cxnLst>
                  <a:cxn ang="0">
                    <a:pos x="connsiteX0" y="connsiteY0"/>
                  </a:cxn>
                  <a:cxn ang="0">
                    <a:pos x="connsiteX1" y="connsiteY1"/>
                  </a:cxn>
                  <a:cxn ang="0">
                    <a:pos x="connsiteX2" y="connsiteY2"/>
                  </a:cxn>
                  <a:cxn ang="0">
                    <a:pos x="connsiteX3" y="connsiteY3"/>
                  </a:cxn>
                </a:cxnLst>
                <a:rect l="l" t="t" r="r" b="b"/>
                <a:pathLst>
                  <a:path w="870389" h="483343">
                    <a:moveTo>
                      <a:pt x="709" y="93"/>
                    </a:moveTo>
                    <a:lnTo>
                      <a:pt x="871099" y="93"/>
                    </a:lnTo>
                    <a:lnTo>
                      <a:pt x="871099" y="483436"/>
                    </a:lnTo>
                    <a:lnTo>
                      <a:pt x="709" y="483436"/>
                    </a:lnTo>
                    <a:close/>
                  </a:path>
                </a:pathLst>
              </a:custGeom>
            </p:spPr>
          </p:pic>
        </p:grpSp>
        <p:grpSp>
          <p:nvGrpSpPr>
            <p:cNvPr id="19" name="Group 18">
              <a:extLst>
                <a:ext uri="{FF2B5EF4-FFF2-40B4-BE49-F238E27FC236}">
                  <a16:creationId xmlns:a16="http://schemas.microsoft.com/office/drawing/2014/main" id="{8C4BCD65-30B2-4369-AFBA-D7E3485CC9C9}"/>
                </a:ext>
              </a:extLst>
            </p:cNvPr>
            <p:cNvGrpSpPr/>
            <p:nvPr/>
          </p:nvGrpSpPr>
          <p:grpSpPr>
            <a:xfrm>
              <a:off x="1664173" y="2980893"/>
              <a:ext cx="975930" cy="975930"/>
              <a:chOff x="476019" y="2648618"/>
              <a:chExt cx="975930" cy="975930"/>
            </a:xfrm>
          </p:grpSpPr>
          <p:sp>
            <p:nvSpPr>
              <p:cNvPr id="20" name="Oval 19">
                <a:extLst>
                  <a:ext uri="{FF2B5EF4-FFF2-40B4-BE49-F238E27FC236}">
                    <a16:creationId xmlns:a16="http://schemas.microsoft.com/office/drawing/2014/main" id="{A44C1EC4-0172-48A7-9FF9-730545E6FB56}"/>
                  </a:ext>
                </a:extLst>
              </p:cNvPr>
              <p:cNvSpPr/>
              <p:nvPr/>
            </p:nvSpPr>
            <p:spPr>
              <a:xfrm>
                <a:off x="476019" y="2648618"/>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1" name="Picture 20">
                <a:extLst>
                  <a:ext uri="{FF2B5EF4-FFF2-40B4-BE49-F238E27FC236}">
                    <a16:creationId xmlns:a16="http://schemas.microsoft.com/office/drawing/2014/main" id="{ECF96005-FD27-4D79-AA4B-800742F553B3}"/>
                  </a:ext>
                </a:extLst>
              </p:cNvPr>
              <p:cNvPicPr>
                <a:picLocks noChangeAspect="1"/>
              </p:cNvPicPr>
              <p:nvPr/>
            </p:nvPicPr>
            <p:blipFill>
              <a:blip r:embed="rId8"/>
              <a:stretch>
                <a:fillRect/>
              </a:stretch>
            </p:blipFill>
            <p:spPr>
              <a:xfrm>
                <a:off x="640805" y="2799127"/>
                <a:ext cx="651392" cy="628867"/>
              </a:xfrm>
              <a:custGeom>
                <a:avLst/>
                <a:gdLst>
                  <a:gd name="connsiteX0" fmla="*/ -486 w 975930"/>
                  <a:gd name="connsiteY0" fmla="*/ -131 h 942183"/>
                  <a:gd name="connsiteX1" fmla="*/ 975444 w 975930"/>
                  <a:gd name="connsiteY1" fmla="*/ -131 h 942183"/>
                  <a:gd name="connsiteX2" fmla="*/ 975444 w 975930"/>
                  <a:gd name="connsiteY2" fmla="*/ 942053 h 942183"/>
                  <a:gd name="connsiteX3" fmla="*/ -486 w 975930"/>
                  <a:gd name="connsiteY3" fmla="*/ 942053 h 942183"/>
                </a:gdLst>
                <a:ahLst/>
                <a:cxnLst>
                  <a:cxn ang="0">
                    <a:pos x="connsiteX0" y="connsiteY0"/>
                  </a:cxn>
                  <a:cxn ang="0">
                    <a:pos x="connsiteX1" y="connsiteY1"/>
                  </a:cxn>
                  <a:cxn ang="0">
                    <a:pos x="connsiteX2" y="connsiteY2"/>
                  </a:cxn>
                  <a:cxn ang="0">
                    <a:pos x="connsiteX3" y="connsiteY3"/>
                  </a:cxn>
                </a:cxnLst>
                <a:rect l="l" t="t" r="r" b="b"/>
                <a:pathLst>
                  <a:path w="975930" h="942183">
                    <a:moveTo>
                      <a:pt x="-486" y="-131"/>
                    </a:moveTo>
                    <a:lnTo>
                      <a:pt x="975444" y="-131"/>
                    </a:lnTo>
                    <a:lnTo>
                      <a:pt x="975444" y="942053"/>
                    </a:lnTo>
                    <a:lnTo>
                      <a:pt x="-486" y="942053"/>
                    </a:lnTo>
                    <a:close/>
                  </a:path>
                </a:pathLst>
              </a:custGeom>
            </p:spPr>
          </p:pic>
        </p:grpSp>
        <p:grpSp>
          <p:nvGrpSpPr>
            <p:cNvPr id="22" name="Group 21">
              <a:extLst>
                <a:ext uri="{FF2B5EF4-FFF2-40B4-BE49-F238E27FC236}">
                  <a16:creationId xmlns:a16="http://schemas.microsoft.com/office/drawing/2014/main" id="{5675BB5B-3D6C-42E8-A496-8305AAA257E8}"/>
                </a:ext>
              </a:extLst>
            </p:cNvPr>
            <p:cNvGrpSpPr/>
            <p:nvPr/>
          </p:nvGrpSpPr>
          <p:grpSpPr>
            <a:xfrm>
              <a:off x="2890546" y="2980893"/>
              <a:ext cx="975930" cy="975930"/>
              <a:chOff x="1693908" y="2729271"/>
              <a:chExt cx="975930" cy="975930"/>
            </a:xfrm>
          </p:grpSpPr>
          <p:sp>
            <p:nvSpPr>
              <p:cNvPr id="23" name="Oval 22">
                <a:extLst>
                  <a:ext uri="{FF2B5EF4-FFF2-40B4-BE49-F238E27FC236}">
                    <a16:creationId xmlns:a16="http://schemas.microsoft.com/office/drawing/2014/main" id="{15219AD1-5600-482D-822A-EC59A3F98C46}"/>
                  </a:ext>
                </a:extLst>
              </p:cNvPr>
              <p:cNvSpPr/>
              <p:nvPr/>
            </p:nvSpPr>
            <p:spPr>
              <a:xfrm>
                <a:off x="1693908" y="272927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23">
                <a:extLst>
                  <a:ext uri="{FF2B5EF4-FFF2-40B4-BE49-F238E27FC236}">
                    <a16:creationId xmlns:a16="http://schemas.microsoft.com/office/drawing/2014/main" id="{76EB3743-EB0A-4B91-A3C2-B80869D1326E}"/>
                  </a:ext>
                </a:extLst>
              </p:cNvPr>
              <p:cNvPicPr>
                <a:picLocks noChangeAspect="1"/>
              </p:cNvPicPr>
              <p:nvPr/>
            </p:nvPicPr>
            <p:blipFill>
              <a:blip r:embed="rId9"/>
              <a:stretch>
                <a:fillRect/>
              </a:stretch>
            </p:blipFill>
            <p:spPr>
              <a:xfrm>
                <a:off x="1815280" y="3039667"/>
                <a:ext cx="794242" cy="286389"/>
              </a:xfrm>
              <a:custGeom>
                <a:avLst/>
                <a:gdLst>
                  <a:gd name="connsiteX0" fmla="*/ -613 w 794242"/>
                  <a:gd name="connsiteY0" fmla="*/ -415 h 286389"/>
                  <a:gd name="connsiteX1" fmla="*/ 793630 w 794242"/>
                  <a:gd name="connsiteY1" fmla="*/ -415 h 286389"/>
                  <a:gd name="connsiteX2" fmla="*/ 793630 w 794242"/>
                  <a:gd name="connsiteY2" fmla="*/ 285975 h 286389"/>
                  <a:gd name="connsiteX3" fmla="*/ -613 w 794242"/>
                  <a:gd name="connsiteY3" fmla="*/ 285975 h 286389"/>
                </a:gdLst>
                <a:ahLst/>
                <a:cxnLst>
                  <a:cxn ang="0">
                    <a:pos x="connsiteX0" y="connsiteY0"/>
                  </a:cxn>
                  <a:cxn ang="0">
                    <a:pos x="connsiteX1" y="connsiteY1"/>
                  </a:cxn>
                  <a:cxn ang="0">
                    <a:pos x="connsiteX2" y="connsiteY2"/>
                  </a:cxn>
                  <a:cxn ang="0">
                    <a:pos x="connsiteX3" y="connsiteY3"/>
                  </a:cxn>
                </a:cxnLst>
                <a:rect l="l" t="t" r="r" b="b"/>
                <a:pathLst>
                  <a:path w="794242" h="286389">
                    <a:moveTo>
                      <a:pt x="-613" y="-415"/>
                    </a:moveTo>
                    <a:lnTo>
                      <a:pt x="793630" y="-415"/>
                    </a:lnTo>
                    <a:lnTo>
                      <a:pt x="793630" y="285975"/>
                    </a:lnTo>
                    <a:lnTo>
                      <a:pt x="-613" y="285975"/>
                    </a:lnTo>
                    <a:close/>
                  </a:path>
                </a:pathLst>
              </a:custGeom>
            </p:spPr>
          </p:pic>
        </p:grpSp>
        <p:grpSp>
          <p:nvGrpSpPr>
            <p:cNvPr id="25" name="Group 24">
              <a:extLst>
                <a:ext uri="{FF2B5EF4-FFF2-40B4-BE49-F238E27FC236}">
                  <a16:creationId xmlns:a16="http://schemas.microsoft.com/office/drawing/2014/main" id="{B93DC72B-BB47-4098-B90D-4618CDE2235D}"/>
                </a:ext>
              </a:extLst>
            </p:cNvPr>
            <p:cNvGrpSpPr/>
            <p:nvPr/>
          </p:nvGrpSpPr>
          <p:grpSpPr>
            <a:xfrm>
              <a:off x="4226137" y="2980893"/>
              <a:ext cx="975930" cy="975930"/>
              <a:chOff x="2969747" y="2729271"/>
              <a:chExt cx="975930" cy="975930"/>
            </a:xfrm>
          </p:grpSpPr>
          <p:sp>
            <p:nvSpPr>
              <p:cNvPr id="26" name="Oval 25">
                <a:extLst>
                  <a:ext uri="{FF2B5EF4-FFF2-40B4-BE49-F238E27FC236}">
                    <a16:creationId xmlns:a16="http://schemas.microsoft.com/office/drawing/2014/main" id="{2AE9B4C3-2E61-4B61-8255-8C7370D08CCA}"/>
                  </a:ext>
                </a:extLst>
              </p:cNvPr>
              <p:cNvSpPr/>
              <p:nvPr/>
            </p:nvSpPr>
            <p:spPr>
              <a:xfrm>
                <a:off x="2969747" y="272927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A963D9DB-96B4-46F3-B616-63B42097443C}"/>
                  </a:ext>
                </a:extLst>
              </p:cNvPr>
              <p:cNvPicPr>
                <a:picLocks noChangeAspect="1"/>
              </p:cNvPicPr>
              <p:nvPr/>
            </p:nvPicPr>
            <p:blipFill>
              <a:blip r:embed="rId10"/>
              <a:stretch>
                <a:fillRect/>
              </a:stretch>
            </p:blipFill>
            <p:spPr>
              <a:xfrm>
                <a:off x="3025193" y="3021669"/>
                <a:ext cx="872538" cy="423369"/>
              </a:xfrm>
              <a:custGeom>
                <a:avLst/>
                <a:gdLst>
                  <a:gd name="connsiteX0" fmla="*/ 243 w 1338894"/>
                  <a:gd name="connsiteY0" fmla="*/ 74 h 649652"/>
                  <a:gd name="connsiteX1" fmla="*/ 1339138 w 1338894"/>
                  <a:gd name="connsiteY1" fmla="*/ 74 h 649652"/>
                  <a:gd name="connsiteX2" fmla="*/ 1339138 w 1338894"/>
                  <a:gd name="connsiteY2" fmla="*/ 649727 h 649652"/>
                  <a:gd name="connsiteX3" fmla="*/ 243 w 1338894"/>
                  <a:gd name="connsiteY3" fmla="*/ 649727 h 649652"/>
                </a:gdLst>
                <a:ahLst/>
                <a:cxnLst>
                  <a:cxn ang="0">
                    <a:pos x="connsiteX0" y="connsiteY0"/>
                  </a:cxn>
                  <a:cxn ang="0">
                    <a:pos x="connsiteX1" y="connsiteY1"/>
                  </a:cxn>
                  <a:cxn ang="0">
                    <a:pos x="connsiteX2" y="connsiteY2"/>
                  </a:cxn>
                  <a:cxn ang="0">
                    <a:pos x="connsiteX3" y="connsiteY3"/>
                  </a:cxn>
                </a:cxnLst>
                <a:rect l="l" t="t" r="r" b="b"/>
                <a:pathLst>
                  <a:path w="1338894" h="649652">
                    <a:moveTo>
                      <a:pt x="243" y="74"/>
                    </a:moveTo>
                    <a:lnTo>
                      <a:pt x="1339138" y="74"/>
                    </a:lnTo>
                    <a:lnTo>
                      <a:pt x="1339138" y="649727"/>
                    </a:lnTo>
                    <a:lnTo>
                      <a:pt x="243" y="649727"/>
                    </a:lnTo>
                    <a:close/>
                  </a:path>
                </a:pathLst>
              </a:custGeom>
            </p:spPr>
          </p:pic>
        </p:grpSp>
        <p:grpSp>
          <p:nvGrpSpPr>
            <p:cNvPr id="28" name="Group 27">
              <a:extLst>
                <a:ext uri="{FF2B5EF4-FFF2-40B4-BE49-F238E27FC236}">
                  <a16:creationId xmlns:a16="http://schemas.microsoft.com/office/drawing/2014/main" id="{8E8044C4-5F41-48CE-B05C-9BDF58E74F9F}"/>
                </a:ext>
              </a:extLst>
            </p:cNvPr>
            <p:cNvGrpSpPr/>
            <p:nvPr/>
          </p:nvGrpSpPr>
          <p:grpSpPr>
            <a:xfrm>
              <a:off x="5582104" y="2980893"/>
              <a:ext cx="975930" cy="975930"/>
              <a:chOff x="4142451" y="2789571"/>
              <a:chExt cx="975930" cy="975930"/>
            </a:xfrm>
          </p:grpSpPr>
          <p:sp>
            <p:nvSpPr>
              <p:cNvPr id="29" name="Oval 28">
                <a:extLst>
                  <a:ext uri="{FF2B5EF4-FFF2-40B4-BE49-F238E27FC236}">
                    <a16:creationId xmlns:a16="http://schemas.microsoft.com/office/drawing/2014/main" id="{5A9B203F-891E-41F3-A8C9-F6D2117A99AC}"/>
                  </a:ext>
                </a:extLst>
              </p:cNvPr>
              <p:cNvSpPr/>
              <p:nvPr/>
            </p:nvSpPr>
            <p:spPr>
              <a:xfrm>
                <a:off x="4142451" y="278957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 name="Picture 29">
                <a:extLst>
                  <a:ext uri="{FF2B5EF4-FFF2-40B4-BE49-F238E27FC236}">
                    <a16:creationId xmlns:a16="http://schemas.microsoft.com/office/drawing/2014/main" id="{DC604072-EFCD-45F1-9D19-FA487D327725}"/>
                  </a:ext>
                </a:extLst>
              </p:cNvPr>
              <p:cNvPicPr>
                <a:picLocks noChangeAspect="1"/>
              </p:cNvPicPr>
              <p:nvPr/>
            </p:nvPicPr>
            <p:blipFill>
              <a:blip r:embed="rId11"/>
              <a:stretch>
                <a:fillRect/>
              </a:stretch>
            </p:blipFill>
            <p:spPr>
              <a:xfrm>
                <a:off x="4249549" y="3021669"/>
                <a:ext cx="702893" cy="549553"/>
              </a:xfrm>
              <a:custGeom>
                <a:avLst/>
                <a:gdLst>
                  <a:gd name="connsiteX0" fmla="*/ 666 w 773799"/>
                  <a:gd name="connsiteY0" fmla="*/ 138 h 604990"/>
                  <a:gd name="connsiteX1" fmla="*/ 774465 w 773799"/>
                  <a:gd name="connsiteY1" fmla="*/ 138 h 604990"/>
                  <a:gd name="connsiteX2" fmla="*/ 774465 w 773799"/>
                  <a:gd name="connsiteY2" fmla="*/ 605128 h 604990"/>
                  <a:gd name="connsiteX3" fmla="*/ 666 w 773799"/>
                  <a:gd name="connsiteY3" fmla="*/ 605128 h 604990"/>
                </a:gdLst>
                <a:ahLst/>
                <a:cxnLst>
                  <a:cxn ang="0">
                    <a:pos x="connsiteX0" y="connsiteY0"/>
                  </a:cxn>
                  <a:cxn ang="0">
                    <a:pos x="connsiteX1" y="connsiteY1"/>
                  </a:cxn>
                  <a:cxn ang="0">
                    <a:pos x="connsiteX2" y="connsiteY2"/>
                  </a:cxn>
                  <a:cxn ang="0">
                    <a:pos x="connsiteX3" y="connsiteY3"/>
                  </a:cxn>
                </a:cxnLst>
                <a:rect l="l" t="t" r="r" b="b"/>
                <a:pathLst>
                  <a:path w="773799" h="604990">
                    <a:moveTo>
                      <a:pt x="666" y="138"/>
                    </a:moveTo>
                    <a:lnTo>
                      <a:pt x="774465" y="138"/>
                    </a:lnTo>
                    <a:lnTo>
                      <a:pt x="774465" y="605128"/>
                    </a:lnTo>
                    <a:lnTo>
                      <a:pt x="666" y="605128"/>
                    </a:lnTo>
                    <a:close/>
                  </a:path>
                </a:pathLst>
              </a:custGeom>
            </p:spPr>
          </p:pic>
        </p:grpSp>
        <p:grpSp>
          <p:nvGrpSpPr>
            <p:cNvPr id="31" name="Group 30">
              <a:extLst>
                <a:ext uri="{FF2B5EF4-FFF2-40B4-BE49-F238E27FC236}">
                  <a16:creationId xmlns:a16="http://schemas.microsoft.com/office/drawing/2014/main" id="{055F0787-EB19-47CA-B0BA-CB46616AEAF2}"/>
                </a:ext>
              </a:extLst>
            </p:cNvPr>
            <p:cNvGrpSpPr/>
            <p:nvPr/>
          </p:nvGrpSpPr>
          <p:grpSpPr>
            <a:xfrm>
              <a:off x="6804612" y="2980893"/>
              <a:ext cx="975930" cy="975930"/>
              <a:chOff x="5427389" y="2774841"/>
              <a:chExt cx="975930" cy="975930"/>
            </a:xfrm>
          </p:grpSpPr>
          <p:sp>
            <p:nvSpPr>
              <p:cNvPr id="32" name="Oval 31">
                <a:extLst>
                  <a:ext uri="{FF2B5EF4-FFF2-40B4-BE49-F238E27FC236}">
                    <a16:creationId xmlns:a16="http://schemas.microsoft.com/office/drawing/2014/main" id="{0372CE0C-CEA9-46FA-8662-B657920B599F}"/>
                  </a:ext>
                </a:extLst>
              </p:cNvPr>
              <p:cNvSpPr/>
              <p:nvPr/>
            </p:nvSpPr>
            <p:spPr>
              <a:xfrm>
                <a:off x="5427389" y="277484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33" name="Graphic 60">
                <a:extLst>
                  <a:ext uri="{FF2B5EF4-FFF2-40B4-BE49-F238E27FC236}">
                    <a16:creationId xmlns:a16="http://schemas.microsoft.com/office/drawing/2014/main" id="{A1D22515-E533-438D-9351-38C146C89677}"/>
                  </a:ext>
                </a:extLst>
              </p:cNvPr>
              <p:cNvGrpSpPr/>
              <p:nvPr/>
            </p:nvGrpSpPr>
            <p:grpSpPr>
              <a:xfrm>
                <a:off x="5602309" y="2985824"/>
                <a:ext cx="667412" cy="537600"/>
                <a:chOff x="4451831" y="4605173"/>
                <a:chExt cx="965876" cy="778013"/>
              </a:xfrm>
            </p:grpSpPr>
            <p:pic>
              <p:nvPicPr>
                <p:cNvPr id="34" name="Picture 33">
                  <a:extLst>
                    <a:ext uri="{FF2B5EF4-FFF2-40B4-BE49-F238E27FC236}">
                      <a16:creationId xmlns:a16="http://schemas.microsoft.com/office/drawing/2014/main" id="{AA1C4CEA-2DC5-4246-AE99-E8CB72E8F3C5}"/>
                    </a:ext>
                  </a:extLst>
                </p:cNvPr>
                <p:cNvPicPr>
                  <a:picLocks noChangeAspect="1"/>
                </p:cNvPicPr>
                <p:nvPr/>
              </p:nvPicPr>
              <p:blipFill>
                <a:blip r:embed="rId12"/>
                <a:stretch>
                  <a:fillRect/>
                </a:stretch>
              </p:blipFill>
              <p:spPr>
                <a:xfrm>
                  <a:off x="4451831" y="5107339"/>
                  <a:ext cx="965876" cy="275846"/>
                </a:xfrm>
                <a:custGeom>
                  <a:avLst/>
                  <a:gdLst>
                    <a:gd name="connsiteX0" fmla="*/ 576 w 965876"/>
                    <a:gd name="connsiteY0" fmla="*/ 601 h 275846"/>
                    <a:gd name="connsiteX1" fmla="*/ 966453 w 965876"/>
                    <a:gd name="connsiteY1" fmla="*/ 601 h 275846"/>
                    <a:gd name="connsiteX2" fmla="*/ 966453 w 965876"/>
                    <a:gd name="connsiteY2" fmla="*/ 276448 h 275846"/>
                    <a:gd name="connsiteX3" fmla="*/ 576 w 965876"/>
                    <a:gd name="connsiteY3" fmla="*/ 276448 h 275846"/>
                  </a:gdLst>
                  <a:ahLst/>
                  <a:cxnLst>
                    <a:cxn ang="0">
                      <a:pos x="connsiteX0" y="connsiteY0"/>
                    </a:cxn>
                    <a:cxn ang="0">
                      <a:pos x="connsiteX1" y="connsiteY1"/>
                    </a:cxn>
                    <a:cxn ang="0">
                      <a:pos x="connsiteX2" y="connsiteY2"/>
                    </a:cxn>
                    <a:cxn ang="0">
                      <a:pos x="connsiteX3" y="connsiteY3"/>
                    </a:cxn>
                  </a:cxnLst>
                  <a:rect l="l" t="t" r="r" b="b"/>
                  <a:pathLst>
                    <a:path w="965876" h="275846">
                      <a:moveTo>
                        <a:pt x="576" y="601"/>
                      </a:moveTo>
                      <a:lnTo>
                        <a:pt x="966453" y="601"/>
                      </a:lnTo>
                      <a:lnTo>
                        <a:pt x="966453" y="276448"/>
                      </a:lnTo>
                      <a:lnTo>
                        <a:pt x="576" y="276448"/>
                      </a:lnTo>
                      <a:close/>
                    </a:path>
                  </a:pathLst>
                </a:custGeom>
              </p:spPr>
            </p:pic>
            <p:pic>
              <p:nvPicPr>
                <p:cNvPr id="35" name="Picture 34">
                  <a:extLst>
                    <a:ext uri="{FF2B5EF4-FFF2-40B4-BE49-F238E27FC236}">
                      <a16:creationId xmlns:a16="http://schemas.microsoft.com/office/drawing/2014/main" id="{0BC7B0DD-2857-4CD9-A8E0-5A9429AF58D6}"/>
                    </a:ext>
                  </a:extLst>
                </p:cNvPr>
                <p:cNvPicPr>
                  <a:picLocks noChangeAspect="1"/>
                </p:cNvPicPr>
                <p:nvPr/>
              </p:nvPicPr>
              <p:blipFill>
                <a:blip r:embed="rId13"/>
                <a:stretch>
                  <a:fillRect/>
                </a:stretch>
              </p:blipFill>
              <p:spPr>
                <a:xfrm>
                  <a:off x="4588346" y="4605173"/>
                  <a:ext cx="619838" cy="514916"/>
                </a:xfrm>
                <a:custGeom>
                  <a:avLst/>
                  <a:gdLst>
                    <a:gd name="connsiteX0" fmla="*/ 671 w 619838"/>
                    <a:gd name="connsiteY0" fmla="*/ 526 h 514916"/>
                    <a:gd name="connsiteX1" fmla="*/ 620510 w 619838"/>
                    <a:gd name="connsiteY1" fmla="*/ 526 h 514916"/>
                    <a:gd name="connsiteX2" fmla="*/ 620510 w 619838"/>
                    <a:gd name="connsiteY2" fmla="*/ 515442 h 514916"/>
                    <a:gd name="connsiteX3" fmla="*/ 671 w 619838"/>
                    <a:gd name="connsiteY3" fmla="*/ 515442 h 514916"/>
                  </a:gdLst>
                  <a:ahLst/>
                  <a:cxnLst>
                    <a:cxn ang="0">
                      <a:pos x="connsiteX0" y="connsiteY0"/>
                    </a:cxn>
                    <a:cxn ang="0">
                      <a:pos x="connsiteX1" y="connsiteY1"/>
                    </a:cxn>
                    <a:cxn ang="0">
                      <a:pos x="connsiteX2" y="connsiteY2"/>
                    </a:cxn>
                    <a:cxn ang="0">
                      <a:pos x="connsiteX3" y="connsiteY3"/>
                    </a:cxn>
                  </a:cxnLst>
                  <a:rect l="l" t="t" r="r" b="b"/>
                  <a:pathLst>
                    <a:path w="619838" h="514916">
                      <a:moveTo>
                        <a:pt x="671" y="526"/>
                      </a:moveTo>
                      <a:lnTo>
                        <a:pt x="620510" y="526"/>
                      </a:lnTo>
                      <a:lnTo>
                        <a:pt x="620510" y="515442"/>
                      </a:lnTo>
                      <a:lnTo>
                        <a:pt x="671" y="515442"/>
                      </a:lnTo>
                      <a:close/>
                    </a:path>
                  </a:pathLst>
                </a:custGeom>
              </p:spPr>
            </p:pic>
          </p:grpSp>
        </p:grpSp>
        <p:grpSp>
          <p:nvGrpSpPr>
            <p:cNvPr id="36" name="Group 35">
              <a:extLst>
                <a:ext uri="{FF2B5EF4-FFF2-40B4-BE49-F238E27FC236}">
                  <a16:creationId xmlns:a16="http://schemas.microsoft.com/office/drawing/2014/main" id="{78F7F5E4-224C-4CAE-BEAE-AF987EF27F3F}"/>
                </a:ext>
              </a:extLst>
            </p:cNvPr>
            <p:cNvGrpSpPr/>
            <p:nvPr/>
          </p:nvGrpSpPr>
          <p:grpSpPr>
            <a:xfrm>
              <a:off x="1664173" y="4200907"/>
              <a:ext cx="975930" cy="975930"/>
              <a:chOff x="400764" y="3793853"/>
              <a:chExt cx="975930" cy="975930"/>
            </a:xfrm>
          </p:grpSpPr>
          <p:sp>
            <p:nvSpPr>
              <p:cNvPr id="37" name="Oval 36">
                <a:extLst>
                  <a:ext uri="{FF2B5EF4-FFF2-40B4-BE49-F238E27FC236}">
                    <a16:creationId xmlns:a16="http://schemas.microsoft.com/office/drawing/2014/main" id="{B61091B2-3B7F-4279-A3AB-9AE9DFD791B4}"/>
                  </a:ext>
                </a:extLst>
              </p:cNvPr>
              <p:cNvSpPr/>
              <p:nvPr/>
            </p:nvSpPr>
            <p:spPr>
              <a:xfrm>
                <a:off x="400764" y="3793853"/>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8" name="Picture 37">
                <a:extLst>
                  <a:ext uri="{FF2B5EF4-FFF2-40B4-BE49-F238E27FC236}">
                    <a16:creationId xmlns:a16="http://schemas.microsoft.com/office/drawing/2014/main" id="{69863404-E059-492C-88EC-9B3D4C541A84}"/>
                  </a:ext>
                </a:extLst>
              </p:cNvPr>
              <p:cNvPicPr>
                <a:picLocks noChangeAspect="1"/>
              </p:cNvPicPr>
              <p:nvPr/>
            </p:nvPicPr>
            <p:blipFill>
              <a:blip r:embed="rId14"/>
              <a:stretch>
                <a:fillRect/>
              </a:stretch>
            </p:blipFill>
            <p:spPr>
              <a:xfrm>
                <a:off x="556111" y="3987347"/>
                <a:ext cx="665235" cy="636504"/>
              </a:xfrm>
              <a:custGeom>
                <a:avLst/>
                <a:gdLst>
                  <a:gd name="connsiteX0" fmla="*/ -109 w 665235"/>
                  <a:gd name="connsiteY0" fmla="*/ 465 h 636504"/>
                  <a:gd name="connsiteX1" fmla="*/ 665126 w 665235"/>
                  <a:gd name="connsiteY1" fmla="*/ 465 h 636504"/>
                  <a:gd name="connsiteX2" fmla="*/ 665126 w 665235"/>
                  <a:gd name="connsiteY2" fmla="*/ 636969 h 636504"/>
                  <a:gd name="connsiteX3" fmla="*/ -109 w 665235"/>
                  <a:gd name="connsiteY3" fmla="*/ 636969 h 636504"/>
                </a:gdLst>
                <a:ahLst/>
                <a:cxnLst>
                  <a:cxn ang="0">
                    <a:pos x="connsiteX0" y="connsiteY0"/>
                  </a:cxn>
                  <a:cxn ang="0">
                    <a:pos x="connsiteX1" y="connsiteY1"/>
                  </a:cxn>
                  <a:cxn ang="0">
                    <a:pos x="connsiteX2" y="connsiteY2"/>
                  </a:cxn>
                  <a:cxn ang="0">
                    <a:pos x="connsiteX3" y="connsiteY3"/>
                  </a:cxn>
                </a:cxnLst>
                <a:rect l="l" t="t" r="r" b="b"/>
                <a:pathLst>
                  <a:path w="665235" h="636504">
                    <a:moveTo>
                      <a:pt x="-109" y="465"/>
                    </a:moveTo>
                    <a:lnTo>
                      <a:pt x="665126" y="465"/>
                    </a:lnTo>
                    <a:lnTo>
                      <a:pt x="665126" y="636969"/>
                    </a:lnTo>
                    <a:lnTo>
                      <a:pt x="-109" y="636969"/>
                    </a:lnTo>
                    <a:close/>
                  </a:path>
                </a:pathLst>
              </a:custGeom>
            </p:spPr>
          </p:pic>
        </p:grpSp>
        <p:sp>
          <p:nvSpPr>
            <p:cNvPr id="39" name="Oval 38">
              <a:extLst>
                <a:ext uri="{FF2B5EF4-FFF2-40B4-BE49-F238E27FC236}">
                  <a16:creationId xmlns:a16="http://schemas.microsoft.com/office/drawing/2014/main" id="{C2D63E8B-945C-4E8D-AE8C-B7A49FB25CFD}"/>
                </a:ext>
              </a:extLst>
            </p:cNvPr>
            <p:cNvSpPr/>
            <p:nvPr/>
          </p:nvSpPr>
          <p:spPr>
            <a:xfrm>
              <a:off x="2890546" y="4200907"/>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40" name="Group 39">
              <a:extLst>
                <a:ext uri="{FF2B5EF4-FFF2-40B4-BE49-F238E27FC236}">
                  <a16:creationId xmlns:a16="http://schemas.microsoft.com/office/drawing/2014/main" id="{7B24DE04-83F8-4889-B61D-C4C444E6FDE2}"/>
                </a:ext>
              </a:extLst>
            </p:cNvPr>
            <p:cNvGrpSpPr/>
            <p:nvPr/>
          </p:nvGrpSpPr>
          <p:grpSpPr>
            <a:xfrm>
              <a:off x="4226137" y="4200907"/>
              <a:ext cx="975930" cy="975930"/>
              <a:chOff x="2951565" y="3951838"/>
              <a:chExt cx="975930" cy="975930"/>
            </a:xfrm>
          </p:grpSpPr>
          <p:sp>
            <p:nvSpPr>
              <p:cNvPr id="41" name="Oval 40">
                <a:extLst>
                  <a:ext uri="{FF2B5EF4-FFF2-40B4-BE49-F238E27FC236}">
                    <a16:creationId xmlns:a16="http://schemas.microsoft.com/office/drawing/2014/main" id="{4755CC33-70DF-45D6-9750-0574690A7702}"/>
                  </a:ext>
                </a:extLst>
              </p:cNvPr>
              <p:cNvSpPr/>
              <p:nvPr/>
            </p:nvSpPr>
            <p:spPr>
              <a:xfrm>
                <a:off x="2951565" y="3951838"/>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2" name="Picture 41">
                <a:extLst>
                  <a:ext uri="{FF2B5EF4-FFF2-40B4-BE49-F238E27FC236}">
                    <a16:creationId xmlns:a16="http://schemas.microsoft.com/office/drawing/2014/main" id="{46DD1D4E-9FD0-43D3-8015-4A383B91FF46}"/>
                  </a:ext>
                </a:extLst>
              </p:cNvPr>
              <p:cNvPicPr>
                <a:picLocks noChangeAspect="1"/>
              </p:cNvPicPr>
              <p:nvPr/>
            </p:nvPicPr>
            <p:blipFill>
              <a:blip r:embed="rId15"/>
              <a:stretch>
                <a:fillRect/>
              </a:stretch>
            </p:blipFill>
            <p:spPr>
              <a:xfrm>
                <a:off x="3043848" y="3983078"/>
                <a:ext cx="815161" cy="814813"/>
              </a:xfrm>
              <a:custGeom>
                <a:avLst/>
                <a:gdLst>
                  <a:gd name="connsiteX0" fmla="*/ -246 w 1130474"/>
                  <a:gd name="connsiteY0" fmla="*/ -555 h 1129991"/>
                  <a:gd name="connsiteX1" fmla="*/ 1130228 w 1130474"/>
                  <a:gd name="connsiteY1" fmla="*/ -555 h 1129991"/>
                  <a:gd name="connsiteX2" fmla="*/ 1130228 w 1130474"/>
                  <a:gd name="connsiteY2" fmla="*/ 1129436 h 1129991"/>
                  <a:gd name="connsiteX3" fmla="*/ -246 w 1130474"/>
                  <a:gd name="connsiteY3" fmla="*/ 1129436 h 1129991"/>
                </a:gdLst>
                <a:ahLst/>
                <a:cxnLst>
                  <a:cxn ang="0">
                    <a:pos x="connsiteX0" y="connsiteY0"/>
                  </a:cxn>
                  <a:cxn ang="0">
                    <a:pos x="connsiteX1" y="connsiteY1"/>
                  </a:cxn>
                  <a:cxn ang="0">
                    <a:pos x="connsiteX2" y="connsiteY2"/>
                  </a:cxn>
                  <a:cxn ang="0">
                    <a:pos x="connsiteX3" y="connsiteY3"/>
                  </a:cxn>
                </a:cxnLst>
                <a:rect l="l" t="t" r="r" b="b"/>
                <a:pathLst>
                  <a:path w="1130474" h="1129991">
                    <a:moveTo>
                      <a:pt x="-246" y="-555"/>
                    </a:moveTo>
                    <a:lnTo>
                      <a:pt x="1130228" y="-555"/>
                    </a:lnTo>
                    <a:lnTo>
                      <a:pt x="1130228" y="1129436"/>
                    </a:lnTo>
                    <a:lnTo>
                      <a:pt x="-246" y="1129436"/>
                    </a:lnTo>
                    <a:close/>
                  </a:path>
                </a:pathLst>
              </a:custGeom>
            </p:spPr>
          </p:pic>
        </p:grpSp>
        <p:grpSp>
          <p:nvGrpSpPr>
            <p:cNvPr id="43" name="Group 42">
              <a:extLst>
                <a:ext uri="{FF2B5EF4-FFF2-40B4-BE49-F238E27FC236}">
                  <a16:creationId xmlns:a16="http://schemas.microsoft.com/office/drawing/2014/main" id="{113ADE06-BF30-4F6E-94D8-F3E9FCFBD66E}"/>
                </a:ext>
              </a:extLst>
            </p:cNvPr>
            <p:cNvGrpSpPr/>
            <p:nvPr/>
          </p:nvGrpSpPr>
          <p:grpSpPr>
            <a:xfrm>
              <a:off x="5582104" y="4200907"/>
              <a:ext cx="975930" cy="975930"/>
              <a:chOff x="4410297" y="3848501"/>
              <a:chExt cx="975930" cy="975930"/>
            </a:xfrm>
          </p:grpSpPr>
          <p:sp>
            <p:nvSpPr>
              <p:cNvPr id="44" name="Oval 43">
                <a:extLst>
                  <a:ext uri="{FF2B5EF4-FFF2-40B4-BE49-F238E27FC236}">
                    <a16:creationId xmlns:a16="http://schemas.microsoft.com/office/drawing/2014/main" id="{9875CDEA-7EB6-4E88-8BDE-F0F32AC3E1C6}"/>
                  </a:ext>
                </a:extLst>
              </p:cNvPr>
              <p:cNvSpPr/>
              <p:nvPr/>
            </p:nvSpPr>
            <p:spPr>
              <a:xfrm>
                <a:off x="4410297" y="384850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5" name="Picture 44">
                <a:extLst>
                  <a:ext uri="{FF2B5EF4-FFF2-40B4-BE49-F238E27FC236}">
                    <a16:creationId xmlns:a16="http://schemas.microsoft.com/office/drawing/2014/main" id="{C899F660-F75A-4C82-9D07-4E38E792180A}"/>
                  </a:ext>
                </a:extLst>
              </p:cNvPr>
              <p:cNvPicPr>
                <a:picLocks noChangeAspect="1"/>
              </p:cNvPicPr>
              <p:nvPr/>
            </p:nvPicPr>
            <p:blipFill rotWithShape="1">
              <a:blip r:embed="rId16"/>
              <a:srcRect l="12080" t="-2" r="12" b="17228"/>
              <a:stretch/>
            </p:blipFill>
            <p:spPr>
              <a:xfrm>
                <a:off x="4588346" y="4037945"/>
                <a:ext cx="656502" cy="514916"/>
              </a:xfrm>
              <a:custGeom>
                <a:avLst/>
                <a:gdLst>
                  <a:gd name="connsiteX0" fmla="*/ 844 w 837546"/>
                  <a:gd name="connsiteY0" fmla="*/ 105 h 697656"/>
                  <a:gd name="connsiteX1" fmla="*/ 838390 w 837546"/>
                  <a:gd name="connsiteY1" fmla="*/ 105 h 697656"/>
                  <a:gd name="connsiteX2" fmla="*/ 838390 w 837546"/>
                  <a:gd name="connsiteY2" fmla="*/ 697762 h 697656"/>
                  <a:gd name="connsiteX3" fmla="*/ 844 w 837546"/>
                  <a:gd name="connsiteY3" fmla="*/ 697762 h 697656"/>
                </a:gdLst>
                <a:ahLst/>
                <a:cxnLst>
                  <a:cxn ang="0">
                    <a:pos x="connsiteX0" y="connsiteY0"/>
                  </a:cxn>
                  <a:cxn ang="0">
                    <a:pos x="connsiteX1" y="connsiteY1"/>
                  </a:cxn>
                  <a:cxn ang="0">
                    <a:pos x="connsiteX2" y="connsiteY2"/>
                  </a:cxn>
                  <a:cxn ang="0">
                    <a:pos x="connsiteX3" y="connsiteY3"/>
                  </a:cxn>
                </a:cxnLst>
                <a:rect l="l" t="t" r="r" b="b"/>
                <a:pathLst>
                  <a:path w="837546" h="697656">
                    <a:moveTo>
                      <a:pt x="844" y="105"/>
                    </a:moveTo>
                    <a:lnTo>
                      <a:pt x="838390" y="105"/>
                    </a:lnTo>
                    <a:lnTo>
                      <a:pt x="838390" y="697762"/>
                    </a:lnTo>
                    <a:lnTo>
                      <a:pt x="844" y="697762"/>
                    </a:lnTo>
                    <a:close/>
                  </a:path>
                </a:pathLst>
              </a:custGeom>
            </p:spPr>
          </p:pic>
        </p:grpSp>
        <p:grpSp>
          <p:nvGrpSpPr>
            <p:cNvPr id="46" name="Group 45">
              <a:extLst>
                <a:ext uri="{FF2B5EF4-FFF2-40B4-BE49-F238E27FC236}">
                  <a16:creationId xmlns:a16="http://schemas.microsoft.com/office/drawing/2014/main" id="{FE37C8CE-8ADA-4CD8-976B-49846AA01C09}"/>
                </a:ext>
              </a:extLst>
            </p:cNvPr>
            <p:cNvGrpSpPr/>
            <p:nvPr/>
          </p:nvGrpSpPr>
          <p:grpSpPr>
            <a:xfrm>
              <a:off x="6804612" y="4200907"/>
              <a:ext cx="975930" cy="975930"/>
              <a:chOff x="5607500" y="3900691"/>
              <a:chExt cx="975930" cy="975930"/>
            </a:xfrm>
          </p:grpSpPr>
          <p:sp>
            <p:nvSpPr>
              <p:cNvPr id="47" name="Oval 46">
                <a:extLst>
                  <a:ext uri="{FF2B5EF4-FFF2-40B4-BE49-F238E27FC236}">
                    <a16:creationId xmlns:a16="http://schemas.microsoft.com/office/drawing/2014/main" id="{1540BD92-60B6-46F9-8948-DC0173769997}"/>
                  </a:ext>
                </a:extLst>
              </p:cNvPr>
              <p:cNvSpPr/>
              <p:nvPr/>
            </p:nvSpPr>
            <p:spPr>
              <a:xfrm>
                <a:off x="5607500" y="390069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Freeform: Shape 48">
                <a:extLst>
                  <a:ext uri="{FF2B5EF4-FFF2-40B4-BE49-F238E27FC236}">
                    <a16:creationId xmlns:a16="http://schemas.microsoft.com/office/drawing/2014/main" id="{85061D9A-1B20-4F03-BA17-08C4CFE89A83}"/>
                  </a:ext>
                </a:extLst>
              </p:cNvPr>
              <p:cNvSpPr/>
              <p:nvPr/>
            </p:nvSpPr>
            <p:spPr>
              <a:xfrm>
                <a:off x="5846550" y="4146475"/>
                <a:ext cx="495841" cy="521275"/>
              </a:xfrm>
              <a:custGeom>
                <a:avLst/>
                <a:gdLst>
                  <a:gd name="connsiteX0" fmla="*/ 480328 w 495841"/>
                  <a:gd name="connsiteY0" fmla="*/ 58450 h 521275"/>
                  <a:gd name="connsiteX1" fmla="*/ 474361 w 495841"/>
                  <a:gd name="connsiteY1" fmla="*/ 48907 h 521275"/>
                  <a:gd name="connsiteX2" fmla="*/ 422450 w 495841"/>
                  <a:gd name="connsiteY2" fmla="*/ 8350 h 521275"/>
                  <a:gd name="connsiteX3" fmla="*/ 386052 w 495841"/>
                  <a:gd name="connsiteY3" fmla="*/ 0 h 521275"/>
                  <a:gd name="connsiteX4" fmla="*/ 109193 w 495841"/>
                  <a:gd name="connsiteY4" fmla="*/ 0 h 521275"/>
                  <a:gd name="connsiteX5" fmla="*/ 72795 w 495841"/>
                  <a:gd name="connsiteY5" fmla="*/ 8350 h 521275"/>
                  <a:gd name="connsiteX6" fmla="*/ 20884 w 495841"/>
                  <a:gd name="connsiteY6" fmla="*/ 48907 h 521275"/>
                  <a:gd name="connsiteX7" fmla="*/ 14917 w 495841"/>
                  <a:gd name="connsiteY7" fmla="*/ 58450 h 521275"/>
                  <a:gd name="connsiteX8" fmla="*/ 0 w 495841"/>
                  <a:gd name="connsiteY8" fmla="*/ 115706 h 521275"/>
                  <a:gd name="connsiteX9" fmla="*/ 0 w 495841"/>
                  <a:gd name="connsiteY9" fmla="*/ 341156 h 521275"/>
                  <a:gd name="connsiteX10" fmla="*/ 14917 w 495841"/>
                  <a:gd name="connsiteY10" fmla="*/ 398412 h 521275"/>
                  <a:gd name="connsiteX11" fmla="*/ 20884 w 495841"/>
                  <a:gd name="connsiteY11" fmla="*/ 407955 h 521275"/>
                  <a:gd name="connsiteX12" fmla="*/ 72795 w 495841"/>
                  <a:gd name="connsiteY12" fmla="*/ 448512 h 521275"/>
                  <a:gd name="connsiteX13" fmla="*/ 106209 w 495841"/>
                  <a:gd name="connsiteY13" fmla="*/ 456266 h 521275"/>
                  <a:gd name="connsiteX14" fmla="*/ 109193 w 495841"/>
                  <a:gd name="connsiteY14" fmla="*/ 456266 h 521275"/>
                  <a:gd name="connsiteX15" fmla="*/ 244639 w 495841"/>
                  <a:gd name="connsiteY15" fmla="*/ 456266 h 521275"/>
                  <a:gd name="connsiteX16" fmla="*/ 309677 w 495841"/>
                  <a:gd name="connsiteY16" fmla="*/ 521276 h 521275"/>
                  <a:gd name="connsiteX17" fmla="*/ 402163 w 495841"/>
                  <a:gd name="connsiteY17" fmla="*/ 521276 h 521275"/>
                  <a:gd name="connsiteX18" fmla="*/ 337124 w 495841"/>
                  <a:gd name="connsiteY18" fmla="*/ 456266 h 521275"/>
                  <a:gd name="connsiteX19" fmla="*/ 337124 w 495841"/>
                  <a:gd name="connsiteY19" fmla="*/ 456266 h 521275"/>
                  <a:gd name="connsiteX20" fmla="*/ 337124 w 495841"/>
                  <a:gd name="connsiteY20" fmla="*/ 456266 h 521275"/>
                  <a:gd name="connsiteX21" fmla="*/ 272086 w 495841"/>
                  <a:gd name="connsiteY21" fmla="*/ 391255 h 521275"/>
                  <a:gd name="connsiteX22" fmla="*/ 130077 w 495841"/>
                  <a:gd name="connsiteY22" fmla="*/ 391255 h 521275"/>
                  <a:gd name="connsiteX23" fmla="*/ 130077 w 495841"/>
                  <a:gd name="connsiteY23" fmla="*/ 391255 h 521275"/>
                  <a:gd name="connsiteX24" fmla="*/ 115756 w 495841"/>
                  <a:gd name="connsiteY24" fmla="*/ 391255 h 521275"/>
                  <a:gd name="connsiteX25" fmla="*/ 68618 w 495841"/>
                  <a:gd name="connsiteY25" fmla="*/ 359645 h 521275"/>
                  <a:gd name="connsiteX26" fmla="*/ 65038 w 495841"/>
                  <a:gd name="connsiteY26" fmla="*/ 340559 h 521275"/>
                  <a:gd name="connsiteX27" fmla="*/ 65038 w 495841"/>
                  <a:gd name="connsiteY27" fmla="*/ 115110 h 521275"/>
                  <a:gd name="connsiteX28" fmla="*/ 68618 w 495841"/>
                  <a:gd name="connsiteY28" fmla="*/ 96024 h 521275"/>
                  <a:gd name="connsiteX29" fmla="*/ 115756 w 495841"/>
                  <a:gd name="connsiteY29" fmla="*/ 64414 h 521275"/>
                  <a:gd name="connsiteX30" fmla="*/ 130077 w 495841"/>
                  <a:gd name="connsiteY30" fmla="*/ 64414 h 521275"/>
                  <a:gd name="connsiteX31" fmla="*/ 130077 w 495841"/>
                  <a:gd name="connsiteY31" fmla="*/ 64414 h 521275"/>
                  <a:gd name="connsiteX32" fmla="*/ 364572 w 495841"/>
                  <a:gd name="connsiteY32" fmla="*/ 64414 h 521275"/>
                  <a:gd name="connsiteX33" fmla="*/ 364572 w 495841"/>
                  <a:gd name="connsiteY33" fmla="*/ 64414 h 521275"/>
                  <a:gd name="connsiteX34" fmla="*/ 378892 w 495841"/>
                  <a:gd name="connsiteY34" fmla="*/ 64414 h 521275"/>
                  <a:gd name="connsiteX35" fmla="*/ 426030 w 495841"/>
                  <a:gd name="connsiteY35" fmla="*/ 96024 h 521275"/>
                  <a:gd name="connsiteX36" fmla="*/ 429610 w 495841"/>
                  <a:gd name="connsiteY36" fmla="*/ 115110 h 521275"/>
                  <a:gd name="connsiteX37" fmla="*/ 429610 w 495841"/>
                  <a:gd name="connsiteY37" fmla="*/ 340559 h 521275"/>
                  <a:gd name="connsiteX38" fmla="*/ 426030 w 495841"/>
                  <a:gd name="connsiteY38" fmla="*/ 359645 h 521275"/>
                  <a:gd name="connsiteX39" fmla="*/ 326981 w 495841"/>
                  <a:gd name="connsiteY39" fmla="*/ 260638 h 521275"/>
                  <a:gd name="connsiteX40" fmla="*/ 261346 w 495841"/>
                  <a:gd name="connsiteY40" fmla="*/ 260638 h 521275"/>
                  <a:gd name="connsiteX41" fmla="*/ 294164 w 495841"/>
                  <a:gd name="connsiteY41" fmla="*/ 227835 h 521275"/>
                  <a:gd name="connsiteX42" fmla="*/ 326981 w 495841"/>
                  <a:gd name="connsiteY42" fmla="*/ 195031 h 521275"/>
                  <a:gd name="connsiteX43" fmla="*/ 392616 w 495841"/>
                  <a:gd name="connsiteY43" fmla="*/ 129424 h 521275"/>
                  <a:gd name="connsiteX44" fmla="*/ 103823 w 495841"/>
                  <a:gd name="connsiteY44" fmla="*/ 129424 h 521275"/>
                  <a:gd name="connsiteX45" fmla="*/ 169457 w 495841"/>
                  <a:gd name="connsiteY45" fmla="*/ 195031 h 521275"/>
                  <a:gd name="connsiteX46" fmla="*/ 235092 w 495841"/>
                  <a:gd name="connsiteY46" fmla="*/ 195031 h 521275"/>
                  <a:gd name="connsiteX47" fmla="*/ 156330 w 495841"/>
                  <a:gd name="connsiteY47" fmla="*/ 273759 h 521275"/>
                  <a:gd name="connsiteX48" fmla="*/ 110386 w 495841"/>
                  <a:gd name="connsiteY48" fmla="*/ 320281 h 521275"/>
                  <a:gd name="connsiteX49" fmla="*/ 115756 w 495841"/>
                  <a:gd name="connsiteY49" fmla="*/ 325648 h 521275"/>
                  <a:gd name="connsiteX50" fmla="*/ 300727 w 495841"/>
                  <a:gd name="connsiteY50" fmla="*/ 325648 h 521275"/>
                  <a:gd name="connsiteX51" fmla="*/ 365765 w 495841"/>
                  <a:gd name="connsiteY51" fmla="*/ 390659 h 521275"/>
                  <a:gd name="connsiteX52" fmla="*/ 365765 w 495841"/>
                  <a:gd name="connsiteY52" fmla="*/ 390659 h 521275"/>
                  <a:gd name="connsiteX53" fmla="*/ 423047 w 495841"/>
                  <a:gd name="connsiteY53" fmla="*/ 447915 h 521275"/>
                  <a:gd name="connsiteX54" fmla="*/ 474958 w 495841"/>
                  <a:gd name="connsiteY54" fmla="*/ 407359 h 521275"/>
                  <a:gd name="connsiteX55" fmla="*/ 480924 w 495841"/>
                  <a:gd name="connsiteY55" fmla="*/ 397816 h 521275"/>
                  <a:gd name="connsiteX56" fmla="*/ 495841 w 495841"/>
                  <a:gd name="connsiteY56" fmla="*/ 340559 h 521275"/>
                  <a:gd name="connsiteX57" fmla="*/ 495841 w 495841"/>
                  <a:gd name="connsiteY57" fmla="*/ 115110 h 521275"/>
                  <a:gd name="connsiteX58" fmla="*/ 480328 w 495841"/>
                  <a:gd name="connsiteY58" fmla="*/ 58450 h 5212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495841" h="521275">
                    <a:moveTo>
                      <a:pt x="480328" y="58450"/>
                    </a:moveTo>
                    <a:cubicBezTo>
                      <a:pt x="478537" y="54871"/>
                      <a:pt x="476151" y="51889"/>
                      <a:pt x="474361" y="48907"/>
                    </a:cubicBezTo>
                    <a:cubicBezTo>
                      <a:pt x="461234" y="31014"/>
                      <a:pt x="443334" y="16700"/>
                      <a:pt x="422450" y="8350"/>
                    </a:cubicBezTo>
                    <a:cubicBezTo>
                      <a:pt x="411113" y="3578"/>
                      <a:pt x="399179" y="1193"/>
                      <a:pt x="386052" y="0"/>
                    </a:cubicBezTo>
                    <a:lnTo>
                      <a:pt x="109193" y="0"/>
                    </a:lnTo>
                    <a:cubicBezTo>
                      <a:pt x="96662" y="596"/>
                      <a:pt x="84132" y="3578"/>
                      <a:pt x="72795" y="8350"/>
                    </a:cubicBezTo>
                    <a:cubicBezTo>
                      <a:pt x="51911" y="16700"/>
                      <a:pt x="34010" y="31014"/>
                      <a:pt x="20884" y="48907"/>
                    </a:cubicBezTo>
                    <a:cubicBezTo>
                      <a:pt x="18497" y="51889"/>
                      <a:pt x="16707" y="55468"/>
                      <a:pt x="14917" y="58450"/>
                    </a:cubicBezTo>
                    <a:cubicBezTo>
                      <a:pt x="5370" y="75149"/>
                      <a:pt x="0" y="94831"/>
                      <a:pt x="0" y="115706"/>
                    </a:cubicBezTo>
                    <a:lnTo>
                      <a:pt x="0" y="341156"/>
                    </a:lnTo>
                    <a:cubicBezTo>
                      <a:pt x="0" y="362030"/>
                      <a:pt x="5370" y="381712"/>
                      <a:pt x="14917" y="398412"/>
                    </a:cubicBezTo>
                    <a:cubicBezTo>
                      <a:pt x="16707" y="401991"/>
                      <a:pt x="19093" y="404973"/>
                      <a:pt x="20884" y="407955"/>
                    </a:cubicBezTo>
                    <a:cubicBezTo>
                      <a:pt x="34010" y="425848"/>
                      <a:pt x="51911" y="440162"/>
                      <a:pt x="72795" y="448512"/>
                    </a:cubicBezTo>
                    <a:cubicBezTo>
                      <a:pt x="83535" y="452687"/>
                      <a:pt x="94872" y="455669"/>
                      <a:pt x="106209" y="456266"/>
                    </a:cubicBezTo>
                    <a:cubicBezTo>
                      <a:pt x="107402" y="456266"/>
                      <a:pt x="107999" y="456266"/>
                      <a:pt x="109193" y="456266"/>
                    </a:cubicBezTo>
                    <a:lnTo>
                      <a:pt x="244639" y="456266"/>
                    </a:lnTo>
                    <a:lnTo>
                      <a:pt x="309677" y="521276"/>
                    </a:lnTo>
                    <a:lnTo>
                      <a:pt x="402163" y="521276"/>
                    </a:lnTo>
                    <a:lnTo>
                      <a:pt x="337124" y="456266"/>
                    </a:lnTo>
                    <a:lnTo>
                      <a:pt x="337124" y="456266"/>
                    </a:lnTo>
                    <a:lnTo>
                      <a:pt x="337124" y="456266"/>
                    </a:lnTo>
                    <a:lnTo>
                      <a:pt x="272086" y="391255"/>
                    </a:lnTo>
                    <a:lnTo>
                      <a:pt x="130077" y="391255"/>
                    </a:lnTo>
                    <a:lnTo>
                      <a:pt x="130077" y="391255"/>
                    </a:lnTo>
                    <a:lnTo>
                      <a:pt x="115756" y="391255"/>
                    </a:lnTo>
                    <a:cubicBezTo>
                      <a:pt x="94872" y="391255"/>
                      <a:pt x="76375" y="378134"/>
                      <a:pt x="68618" y="359645"/>
                    </a:cubicBezTo>
                    <a:cubicBezTo>
                      <a:pt x="66231" y="353680"/>
                      <a:pt x="65038" y="347120"/>
                      <a:pt x="65038" y="340559"/>
                    </a:cubicBezTo>
                    <a:lnTo>
                      <a:pt x="65038" y="115110"/>
                    </a:lnTo>
                    <a:cubicBezTo>
                      <a:pt x="65038" y="108550"/>
                      <a:pt x="66231" y="101989"/>
                      <a:pt x="68618" y="96024"/>
                    </a:cubicBezTo>
                    <a:cubicBezTo>
                      <a:pt x="76375" y="77535"/>
                      <a:pt x="94276" y="64414"/>
                      <a:pt x="115756" y="64414"/>
                    </a:cubicBezTo>
                    <a:lnTo>
                      <a:pt x="130077" y="64414"/>
                    </a:lnTo>
                    <a:lnTo>
                      <a:pt x="130077" y="64414"/>
                    </a:lnTo>
                    <a:lnTo>
                      <a:pt x="364572" y="64414"/>
                    </a:lnTo>
                    <a:lnTo>
                      <a:pt x="364572" y="64414"/>
                    </a:lnTo>
                    <a:lnTo>
                      <a:pt x="378892" y="64414"/>
                    </a:lnTo>
                    <a:cubicBezTo>
                      <a:pt x="399776" y="64414"/>
                      <a:pt x="418273" y="77535"/>
                      <a:pt x="426030" y="96024"/>
                    </a:cubicBezTo>
                    <a:cubicBezTo>
                      <a:pt x="428417" y="101989"/>
                      <a:pt x="429610" y="108550"/>
                      <a:pt x="429610" y="115110"/>
                    </a:cubicBezTo>
                    <a:lnTo>
                      <a:pt x="429610" y="340559"/>
                    </a:lnTo>
                    <a:cubicBezTo>
                      <a:pt x="429610" y="347120"/>
                      <a:pt x="428417" y="353680"/>
                      <a:pt x="426030" y="359645"/>
                    </a:cubicBezTo>
                    <a:lnTo>
                      <a:pt x="326981" y="260638"/>
                    </a:lnTo>
                    <a:lnTo>
                      <a:pt x="261346" y="260638"/>
                    </a:lnTo>
                    <a:lnTo>
                      <a:pt x="294164" y="227835"/>
                    </a:lnTo>
                    <a:lnTo>
                      <a:pt x="326981" y="195031"/>
                    </a:lnTo>
                    <a:lnTo>
                      <a:pt x="392616" y="129424"/>
                    </a:lnTo>
                    <a:lnTo>
                      <a:pt x="103823" y="129424"/>
                    </a:lnTo>
                    <a:lnTo>
                      <a:pt x="169457" y="195031"/>
                    </a:lnTo>
                    <a:lnTo>
                      <a:pt x="235092" y="195031"/>
                    </a:lnTo>
                    <a:lnTo>
                      <a:pt x="156330" y="273759"/>
                    </a:lnTo>
                    <a:lnTo>
                      <a:pt x="110386" y="320281"/>
                    </a:lnTo>
                    <a:lnTo>
                      <a:pt x="115756" y="325648"/>
                    </a:lnTo>
                    <a:lnTo>
                      <a:pt x="300727" y="325648"/>
                    </a:lnTo>
                    <a:lnTo>
                      <a:pt x="365765" y="390659"/>
                    </a:lnTo>
                    <a:lnTo>
                      <a:pt x="365765" y="390659"/>
                    </a:lnTo>
                    <a:lnTo>
                      <a:pt x="423047" y="447915"/>
                    </a:lnTo>
                    <a:cubicBezTo>
                      <a:pt x="443930" y="439566"/>
                      <a:pt x="461831" y="425251"/>
                      <a:pt x="474958" y="407359"/>
                    </a:cubicBezTo>
                    <a:cubicBezTo>
                      <a:pt x="477344" y="404377"/>
                      <a:pt x="479135" y="400798"/>
                      <a:pt x="480924" y="397816"/>
                    </a:cubicBezTo>
                    <a:cubicBezTo>
                      <a:pt x="490471" y="381116"/>
                      <a:pt x="495841" y="361434"/>
                      <a:pt x="495841" y="340559"/>
                    </a:cubicBezTo>
                    <a:lnTo>
                      <a:pt x="495841" y="115110"/>
                    </a:lnTo>
                    <a:cubicBezTo>
                      <a:pt x="495841" y="94831"/>
                      <a:pt x="489875" y="75149"/>
                      <a:pt x="480328" y="58450"/>
                    </a:cubicBezTo>
                  </a:path>
                </a:pathLst>
              </a:custGeom>
              <a:solidFill>
                <a:srgbClr val="135790"/>
              </a:solidFill>
              <a:ln w="5965" cap="flat">
                <a:noFill/>
                <a:prstDash val="solid"/>
                <a:miter/>
              </a:ln>
            </p:spPr>
            <p:txBody>
              <a:bodyPr rtlCol="0" anchor="ctr"/>
              <a:lstStyle/>
              <a:p>
                <a:endParaRPr lang="en-US"/>
              </a:p>
            </p:txBody>
          </p:sp>
        </p:grpSp>
        <p:grpSp>
          <p:nvGrpSpPr>
            <p:cNvPr id="49" name="Group 48">
              <a:extLst>
                <a:ext uri="{FF2B5EF4-FFF2-40B4-BE49-F238E27FC236}">
                  <a16:creationId xmlns:a16="http://schemas.microsoft.com/office/drawing/2014/main" id="{CEE7D6A9-5219-400B-9867-2820F8F202BD}"/>
                </a:ext>
              </a:extLst>
            </p:cNvPr>
            <p:cNvGrpSpPr/>
            <p:nvPr/>
          </p:nvGrpSpPr>
          <p:grpSpPr>
            <a:xfrm>
              <a:off x="1664173" y="5442211"/>
              <a:ext cx="975930" cy="975930"/>
              <a:chOff x="287192" y="5008826"/>
              <a:chExt cx="975930" cy="975930"/>
            </a:xfrm>
          </p:grpSpPr>
          <p:sp>
            <p:nvSpPr>
              <p:cNvPr id="50" name="Oval 49">
                <a:extLst>
                  <a:ext uri="{FF2B5EF4-FFF2-40B4-BE49-F238E27FC236}">
                    <a16:creationId xmlns:a16="http://schemas.microsoft.com/office/drawing/2014/main" id="{33B81266-0F7B-4B65-9E5E-33A0AC12BE8B}"/>
                  </a:ext>
                </a:extLst>
              </p:cNvPr>
              <p:cNvSpPr/>
              <p:nvPr/>
            </p:nvSpPr>
            <p:spPr>
              <a:xfrm>
                <a:off x="287192" y="5008826"/>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 name="Picture 50">
                <a:extLst>
                  <a:ext uri="{FF2B5EF4-FFF2-40B4-BE49-F238E27FC236}">
                    <a16:creationId xmlns:a16="http://schemas.microsoft.com/office/drawing/2014/main" id="{094E9620-E203-4E70-A3B4-EEE8D72CCDEA}"/>
                  </a:ext>
                </a:extLst>
              </p:cNvPr>
              <p:cNvPicPr>
                <a:picLocks noChangeAspect="1"/>
              </p:cNvPicPr>
              <p:nvPr/>
            </p:nvPicPr>
            <p:blipFill>
              <a:blip r:embed="rId17"/>
              <a:stretch>
                <a:fillRect/>
              </a:stretch>
            </p:blipFill>
            <p:spPr>
              <a:xfrm>
                <a:off x="363390" y="5227078"/>
                <a:ext cx="877898" cy="526514"/>
              </a:xfrm>
              <a:custGeom>
                <a:avLst/>
                <a:gdLst>
                  <a:gd name="connsiteX0" fmla="*/ -2273 w 877898"/>
                  <a:gd name="connsiteY0" fmla="*/ -759 h 526514"/>
                  <a:gd name="connsiteX1" fmla="*/ 875626 w 877898"/>
                  <a:gd name="connsiteY1" fmla="*/ -759 h 526514"/>
                  <a:gd name="connsiteX2" fmla="*/ 875626 w 877898"/>
                  <a:gd name="connsiteY2" fmla="*/ 525755 h 526514"/>
                  <a:gd name="connsiteX3" fmla="*/ -2273 w 877898"/>
                  <a:gd name="connsiteY3" fmla="*/ 525755 h 526514"/>
                </a:gdLst>
                <a:ahLst/>
                <a:cxnLst>
                  <a:cxn ang="0">
                    <a:pos x="connsiteX0" y="connsiteY0"/>
                  </a:cxn>
                  <a:cxn ang="0">
                    <a:pos x="connsiteX1" y="connsiteY1"/>
                  </a:cxn>
                  <a:cxn ang="0">
                    <a:pos x="connsiteX2" y="connsiteY2"/>
                  </a:cxn>
                  <a:cxn ang="0">
                    <a:pos x="connsiteX3" y="connsiteY3"/>
                  </a:cxn>
                </a:cxnLst>
                <a:rect l="l" t="t" r="r" b="b"/>
                <a:pathLst>
                  <a:path w="877898" h="526514">
                    <a:moveTo>
                      <a:pt x="-2273" y="-759"/>
                    </a:moveTo>
                    <a:lnTo>
                      <a:pt x="875626" y="-759"/>
                    </a:lnTo>
                    <a:lnTo>
                      <a:pt x="875626" y="525755"/>
                    </a:lnTo>
                    <a:lnTo>
                      <a:pt x="-2273" y="525755"/>
                    </a:lnTo>
                    <a:close/>
                  </a:path>
                </a:pathLst>
              </a:custGeom>
            </p:spPr>
          </p:pic>
        </p:grpSp>
        <p:grpSp>
          <p:nvGrpSpPr>
            <p:cNvPr id="52" name="Group 51">
              <a:extLst>
                <a:ext uri="{FF2B5EF4-FFF2-40B4-BE49-F238E27FC236}">
                  <a16:creationId xmlns:a16="http://schemas.microsoft.com/office/drawing/2014/main" id="{F866A25A-68C9-4FC9-9C05-9F29A56E3748}"/>
                </a:ext>
              </a:extLst>
            </p:cNvPr>
            <p:cNvGrpSpPr/>
            <p:nvPr/>
          </p:nvGrpSpPr>
          <p:grpSpPr>
            <a:xfrm>
              <a:off x="2890546" y="5442211"/>
              <a:ext cx="975930" cy="975930"/>
              <a:chOff x="1542326" y="5164139"/>
              <a:chExt cx="975930" cy="975930"/>
            </a:xfrm>
          </p:grpSpPr>
          <p:sp>
            <p:nvSpPr>
              <p:cNvPr id="53" name="Oval 52">
                <a:extLst>
                  <a:ext uri="{FF2B5EF4-FFF2-40B4-BE49-F238E27FC236}">
                    <a16:creationId xmlns:a16="http://schemas.microsoft.com/office/drawing/2014/main" id="{D09AE6DE-7A5C-4FB8-8CA8-CCF2974508C2}"/>
                  </a:ext>
                </a:extLst>
              </p:cNvPr>
              <p:cNvSpPr/>
              <p:nvPr/>
            </p:nvSpPr>
            <p:spPr>
              <a:xfrm>
                <a:off x="1542326" y="5164139"/>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4" name="Picture 53">
                <a:extLst>
                  <a:ext uri="{FF2B5EF4-FFF2-40B4-BE49-F238E27FC236}">
                    <a16:creationId xmlns:a16="http://schemas.microsoft.com/office/drawing/2014/main" id="{298C844A-CE1A-43A8-B823-9247F14413EE}"/>
                  </a:ext>
                </a:extLst>
              </p:cNvPr>
              <p:cNvPicPr>
                <a:picLocks noChangeAspect="1"/>
              </p:cNvPicPr>
              <p:nvPr/>
            </p:nvPicPr>
            <p:blipFill>
              <a:blip r:embed="rId18"/>
              <a:stretch>
                <a:fillRect/>
              </a:stretch>
            </p:blipFill>
            <p:spPr>
              <a:xfrm>
                <a:off x="1618835" y="5380786"/>
                <a:ext cx="869456" cy="462474"/>
              </a:xfrm>
              <a:custGeom>
                <a:avLst/>
                <a:gdLst>
                  <a:gd name="connsiteX0" fmla="*/ 489 w 1189690"/>
                  <a:gd name="connsiteY0" fmla="*/ 183 h 632810"/>
                  <a:gd name="connsiteX1" fmla="*/ 1190180 w 1189690"/>
                  <a:gd name="connsiteY1" fmla="*/ 183 h 632810"/>
                  <a:gd name="connsiteX2" fmla="*/ 1190180 w 1189690"/>
                  <a:gd name="connsiteY2" fmla="*/ 632993 h 632810"/>
                  <a:gd name="connsiteX3" fmla="*/ 489 w 1189690"/>
                  <a:gd name="connsiteY3" fmla="*/ 632993 h 632810"/>
                </a:gdLst>
                <a:ahLst/>
                <a:cxnLst>
                  <a:cxn ang="0">
                    <a:pos x="connsiteX0" y="connsiteY0"/>
                  </a:cxn>
                  <a:cxn ang="0">
                    <a:pos x="connsiteX1" y="connsiteY1"/>
                  </a:cxn>
                  <a:cxn ang="0">
                    <a:pos x="connsiteX2" y="connsiteY2"/>
                  </a:cxn>
                  <a:cxn ang="0">
                    <a:pos x="connsiteX3" y="connsiteY3"/>
                  </a:cxn>
                </a:cxnLst>
                <a:rect l="l" t="t" r="r" b="b"/>
                <a:pathLst>
                  <a:path w="1189690" h="632810">
                    <a:moveTo>
                      <a:pt x="489" y="183"/>
                    </a:moveTo>
                    <a:lnTo>
                      <a:pt x="1190180" y="183"/>
                    </a:lnTo>
                    <a:lnTo>
                      <a:pt x="1190180" y="632993"/>
                    </a:lnTo>
                    <a:lnTo>
                      <a:pt x="489" y="632993"/>
                    </a:lnTo>
                    <a:close/>
                  </a:path>
                </a:pathLst>
              </a:custGeom>
            </p:spPr>
          </p:pic>
        </p:grpSp>
        <p:grpSp>
          <p:nvGrpSpPr>
            <p:cNvPr id="55" name="Group 54">
              <a:extLst>
                <a:ext uri="{FF2B5EF4-FFF2-40B4-BE49-F238E27FC236}">
                  <a16:creationId xmlns:a16="http://schemas.microsoft.com/office/drawing/2014/main" id="{E16AD09D-CAB3-490A-923C-EA2F8A0B1F96}"/>
                </a:ext>
              </a:extLst>
            </p:cNvPr>
            <p:cNvGrpSpPr/>
            <p:nvPr/>
          </p:nvGrpSpPr>
          <p:grpSpPr>
            <a:xfrm>
              <a:off x="4226137" y="5442211"/>
              <a:ext cx="975930" cy="975930"/>
              <a:chOff x="3097947" y="5346760"/>
              <a:chExt cx="975930" cy="975930"/>
            </a:xfrm>
          </p:grpSpPr>
          <p:sp>
            <p:nvSpPr>
              <p:cNvPr id="56" name="Oval 55">
                <a:extLst>
                  <a:ext uri="{FF2B5EF4-FFF2-40B4-BE49-F238E27FC236}">
                    <a16:creationId xmlns:a16="http://schemas.microsoft.com/office/drawing/2014/main" id="{06C01C6C-2F94-4A07-BB0E-9CAE379668EE}"/>
                  </a:ext>
                </a:extLst>
              </p:cNvPr>
              <p:cNvSpPr/>
              <p:nvPr/>
            </p:nvSpPr>
            <p:spPr>
              <a:xfrm>
                <a:off x="3097947" y="5346760"/>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7" name="Picture 56">
                <a:extLst>
                  <a:ext uri="{FF2B5EF4-FFF2-40B4-BE49-F238E27FC236}">
                    <a16:creationId xmlns:a16="http://schemas.microsoft.com/office/drawing/2014/main" id="{46164037-7268-488C-ACC3-8451D02F1289}"/>
                  </a:ext>
                </a:extLst>
              </p:cNvPr>
              <p:cNvPicPr>
                <a:picLocks noChangeAspect="1"/>
              </p:cNvPicPr>
              <p:nvPr/>
            </p:nvPicPr>
            <p:blipFill>
              <a:blip r:embed="rId19"/>
              <a:stretch>
                <a:fillRect/>
              </a:stretch>
            </p:blipFill>
            <p:spPr>
              <a:xfrm>
                <a:off x="3393381" y="5541555"/>
                <a:ext cx="408979" cy="564151"/>
              </a:xfrm>
              <a:custGeom>
                <a:avLst/>
                <a:gdLst>
                  <a:gd name="connsiteX0" fmla="*/ 1016 w 475673"/>
                  <a:gd name="connsiteY0" fmla="*/ 124 h 656149"/>
                  <a:gd name="connsiteX1" fmla="*/ 476690 w 475673"/>
                  <a:gd name="connsiteY1" fmla="*/ 124 h 656149"/>
                  <a:gd name="connsiteX2" fmla="*/ 476690 w 475673"/>
                  <a:gd name="connsiteY2" fmla="*/ 656274 h 656149"/>
                  <a:gd name="connsiteX3" fmla="*/ 1016 w 475673"/>
                  <a:gd name="connsiteY3" fmla="*/ 656274 h 656149"/>
                </a:gdLst>
                <a:ahLst/>
                <a:cxnLst>
                  <a:cxn ang="0">
                    <a:pos x="connsiteX0" y="connsiteY0"/>
                  </a:cxn>
                  <a:cxn ang="0">
                    <a:pos x="connsiteX1" y="connsiteY1"/>
                  </a:cxn>
                  <a:cxn ang="0">
                    <a:pos x="connsiteX2" y="connsiteY2"/>
                  </a:cxn>
                  <a:cxn ang="0">
                    <a:pos x="connsiteX3" y="connsiteY3"/>
                  </a:cxn>
                </a:cxnLst>
                <a:rect l="l" t="t" r="r" b="b"/>
                <a:pathLst>
                  <a:path w="475673" h="656149">
                    <a:moveTo>
                      <a:pt x="1016" y="124"/>
                    </a:moveTo>
                    <a:lnTo>
                      <a:pt x="476690" y="124"/>
                    </a:lnTo>
                    <a:lnTo>
                      <a:pt x="476690" y="656274"/>
                    </a:lnTo>
                    <a:lnTo>
                      <a:pt x="1016" y="656274"/>
                    </a:lnTo>
                    <a:close/>
                  </a:path>
                </a:pathLst>
              </a:custGeom>
            </p:spPr>
          </p:pic>
        </p:grpSp>
        <p:grpSp>
          <p:nvGrpSpPr>
            <p:cNvPr id="58" name="Group 57">
              <a:extLst>
                <a:ext uri="{FF2B5EF4-FFF2-40B4-BE49-F238E27FC236}">
                  <a16:creationId xmlns:a16="http://schemas.microsoft.com/office/drawing/2014/main" id="{584A842C-BE41-47A0-8876-9FB82950DB86}"/>
                </a:ext>
              </a:extLst>
            </p:cNvPr>
            <p:cNvGrpSpPr/>
            <p:nvPr/>
          </p:nvGrpSpPr>
          <p:grpSpPr>
            <a:xfrm>
              <a:off x="5582104" y="5442211"/>
              <a:ext cx="975930" cy="975930"/>
              <a:chOff x="4524792" y="5256429"/>
              <a:chExt cx="975930" cy="975930"/>
            </a:xfrm>
          </p:grpSpPr>
          <p:sp>
            <p:nvSpPr>
              <p:cNvPr id="59" name="Oval 58">
                <a:extLst>
                  <a:ext uri="{FF2B5EF4-FFF2-40B4-BE49-F238E27FC236}">
                    <a16:creationId xmlns:a16="http://schemas.microsoft.com/office/drawing/2014/main" id="{FA42BA26-2E68-44F8-B06B-3F864941AB70}"/>
                  </a:ext>
                </a:extLst>
              </p:cNvPr>
              <p:cNvSpPr/>
              <p:nvPr/>
            </p:nvSpPr>
            <p:spPr>
              <a:xfrm>
                <a:off x="4524792" y="5256429"/>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0" name="Picture 59">
                <a:extLst>
                  <a:ext uri="{FF2B5EF4-FFF2-40B4-BE49-F238E27FC236}">
                    <a16:creationId xmlns:a16="http://schemas.microsoft.com/office/drawing/2014/main" id="{B4327214-D207-47FF-B699-FB33C77633F9}"/>
                  </a:ext>
                </a:extLst>
              </p:cNvPr>
              <p:cNvPicPr>
                <a:picLocks noChangeAspect="1"/>
              </p:cNvPicPr>
              <p:nvPr/>
            </p:nvPicPr>
            <p:blipFill>
              <a:blip r:embed="rId20"/>
              <a:stretch>
                <a:fillRect/>
              </a:stretch>
            </p:blipFill>
            <p:spPr>
              <a:xfrm>
                <a:off x="4623295" y="5658619"/>
                <a:ext cx="855163" cy="276906"/>
              </a:xfrm>
              <a:custGeom>
                <a:avLst/>
                <a:gdLst>
                  <a:gd name="connsiteX0" fmla="*/ 596 w 1191242"/>
                  <a:gd name="connsiteY0" fmla="*/ 655 h 385730"/>
                  <a:gd name="connsiteX1" fmla="*/ 1191839 w 1191242"/>
                  <a:gd name="connsiteY1" fmla="*/ 655 h 385730"/>
                  <a:gd name="connsiteX2" fmla="*/ 1191839 w 1191242"/>
                  <a:gd name="connsiteY2" fmla="*/ 386386 h 385730"/>
                  <a:gd name="connsiteX3" fmla="*/ 596 w 1191242"/>
                  <a:gd name="connsiteY3" fmla="*/ 386386 h 385730"/>
                </a:gdLst>
                <a:ahLst/>
                <a:cxnLst>
                  <a:cxn ang="0">
                    <a:pos x="connsiteX0" y="connsiteY0"/>
                  </a:cxn>
                  <a:cxn ang="0">
                    <a:pos x="connsiteX1" y="connsiteY1"/>
                  </a:cxn>
                  <a:cxn ang="0">
                    <a:pos x="connsiteX2" y="connsiteY2"/>
                  </a:cxn>
                  <a:cxn ang="0">
                    <a:pos x="connsiteX3" y="connsiteY3"/>
                  </a:cxn>
                </a:cxnLst>
                <a:rect l="l" t="t" r="r" b="b"/>
                <a:pathLst>
                  <a:path w="1191242" h="385730">
                    <a:moveTo>
                      <a:pt x="596" y="655"/>
                    </a:moveTo>
                    <a:lnTo>
                      <a:pt x="1191839" y="655"/>
                    </a:lnTo>
                    <a:lnTo>
                      <a:pt x="1191839" y="386386"/>
                    </a:lnTo>
                    <a:lnTo>
                      <a:pt x="596" y="386386"/>
                    </a:lnTo>
                    <a:close/>
                  </a:path>
                </a:pathLst>
              </a:custGeom>
            </p:spPr>
          </p:pic>
        </p:grpSp>
        <p:grpSp>
          <p:nvGrpSpPr>
            <p:cNvPr id="61" name="Group 60">
              <a:extLst>
                <a:ext uri="{FF2B5EF4-FFF2-40B4-BE49-F238E27FC236}">
                  <a16:creationId xmlns:a16="http://schemas.microsoft.com/office/drawing/2014/main" id="{E19A165A-7404-4B70-B498-F105D36B01A3}"/>
                </a:ext>
              </a:extLst>
            </p:cNvPr>
            <p:cNvGrpSpPr/>
            <p:nvPr/>
          </p:nvGrpSpPr>
          <p:grpSpPr>
            <a:xfrm>
              <a:off x="6804612" y="5442211"/>
              <a:ext cx="975930" cy="975930"/>
              <a:chOff x="5636978" y="5194274"/>
              <a:chExt cx="975930" cy="975930"/>
            </a:xfrm>
          </p:grpSpPr>
          <p:sp>
            <p:nvSpPr>
              <p:cNvPr id="62" name="Oval 61">
                <a:extLst>
                  <a:ext uri="{FF2B5EF4-FFF2-40B4-BE49-F238E27FC236}">
                    <a16:creationId xmlns:a16="http://schemas.microsoft.com/office/drawing/2014/main" id="{ED970026-2BEF-477B-AEDD-CE3F15B0A6C7}"/>
                  </a:ext>
                </a:extLst>
              </p:cNvPr>
              <p:cNvSpPr/>
              <p:nvPr/>
            </p:nvSpPr>
            <p:spPr>
              <a:xfrm>
                <a:off x="5636978" y="5194274"/>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3" name="Picture 62">
                <a:extLst>
                  <a:ext uri="{FF2B5EF4-FFF2-40B4-BE49-F238E27FC236}">
                    <a16:creationId xmlns:a16="http://schemas.microsoft.com/office/drawing/2014/main" id="{2126754B-C333-4F93-B50D-4EAE3A645483}"/>
                  </a:ext>
                </a:extLst>
              </p:cNvPr>
              <p:cNvPicPr>
                <a:picLocks noChangeAspect="1"/>
              </p:cNvPicPr>
              <p:nvPr/>
            </p:nvPicPr>
            <p:blipFill rotWithShape="1">
              <a:blip r:embed="rId21"/>
              <a:srcRect l="-30" t="361" r="73003"/>
              <a:stretch/>
            </p:blipFill>
            <p:spPr>
              <a:xfrm>
                <a:off x="5844769" y="5412251"/>
                <a:ext cx="560349" cy="539977"/>
              </a:xfrm>
              <a:custGeom>
                <a:avLst/>
                <a:gdLst>
                  <a:gd name="connsiteX0" fmla="*/ 659 w 1592060"/>
                  <a:gd name="connsiteY0" fmla="*/ 643 h 416155"/>
                  <a:gd name="connsiteX1" fmla="*/ 1592719 w 1592060"/>
                  <a:gd name="connsiteY1" fmla="*/ 643 h 416155"/>
                  <a:gd name="connsiteX2" fmla="*/ 1592719 w 1592060"/>
                  <a:gd name="connsiteY2" fmla="*/ 416799 h 416155"/>
                  <a:gd name="connsiteX3" fmla="*/ 659 w 1592060"/>
                  <a:gd name="connsiteY3" fmla="*/ 416799 h 416155"/>
                </a:gdLst>
                <a:ahLst/>
                <a:cxnLst>
                  <a:cxn ang="0">
                    <a:pos x="connsiteX0" y="connsiteY0"/>
                  </a:cxn>
                  <a:cxn ang="0">
                    <a:pos x="connsiteX1" y="connsiteY1"/>
                  </a:cxn>
                  <a:cxn ang="0">
                    <a:pos x="connsiteX2" y="connsiteY2"/>
                  </a:cxn>
                  <a:cxn ang="0">
                    <a:pos x="connsiteX3" y="connsiteY3"/>
                  </a:cxn>
                </a:cxnLst>
                <a:rect l="l" t="t" r="r" b="b"/>
                <a:pathLst>
                  <a:path w="1592060" h="416155">
                    <a:moveTo>
                      <a:pt x="659" y="643"/>
                    </a:moveTo>
                    <a:lnTo>
                      <a:pt x="1592719" y="643"/>
                    </a:lnTo>
                    <a:lnTo>
                      <a:pt x="1592719" y="416799"/>
                    </a:lnTo>
                    <a:lnTo>
                      <a:pt x="659" y="416799"/>
                    </a:lnTo>
                    <a:close/>
                  </a:path>
                </a:pathLst>
              </a:custGeom>
            </p:spPr>
          </p:pic>
        </p:grpSp>
        <p:sp>
          <p:nvSpPr>
            <p:cNvPr id="64" name="Oval 63">
              <a:extLst>
                <a:ext uri="{FF2B5EF4-FFF2-40B4-BE49-F238E27FC236}">
                  <a16:creationId xmlns:a16="http://schemas.microsoft.com/office/drawing/2014/main" id="{6D103FA9-2882-42E2-BC96-D3A76F848BEA}"/>
                </a:ext>
              </a:extLst>
            </p:cNvPr>
            <p:cNvSpPr/>
            <p:nvPr/>
          </p:nvSpPr>
          <p:spPr>
            <a:xfrm>
              <a:off x="462778" y="2980893"/>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a:extLst>
                <a:ext uri="{FF2B5EF4-FFF2-40B4-BE49-F238E27FC236}">
                  <a16:creationId xmlns:a16="http://schemas.microsoft.com/office/drawing/2014/main" id="{2CBF6653-ADA2-4510-B174-9DA1AA36AF18}"/>
                </a:ext>
              </a:extLst>
            </p:cNvPr>
            <p:cNvSpPr/>
            <p:nvPr/>
          </p:nvSpPr>
          <p:spPr>
            <a:xfrm>
              <a:off x="462778" y="4200907"/>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a:extLst>
                <a:ext uri="{FF2B5EF4-FFF2-40B4-BE49-F238E27FC236}">
                  <a16:creationId xmlns:a16="http://schemas.microsoft.com/office/drawing/2014/main" id="{B0050BA2-D336-4A5C-9171-8893ABD65FC0}"/>
                </a:ext>
              </a:extLst>
            </p:cNvPr>
            <p:cNvSpPr/>
            <p:nvPr/>
          </p:nvSpPr>
          <p:spPr>
            <a:xfrm>
              <a:off x="462778" y="1775745"/>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a:extLst>
                <a:ext uri="{FF2B5EF4-FFF2-40B4-BE49-F238E27FC236}">
                  <a16:creationId xmlns:a16="http://schemas.microsoft.com/office/drawing/2014/main" id="{5CA69A5B-11CD-4007-94CF-EA694D752574}"/>
                </a:ext>
              </a:extLst>
            </p:cNvPr>
            <p:cNvSpPr/>
            <p:nvPr/>
          </p:nvSpPr>
          <p:spPr>
            <a:xfrm>
              <a:off x="462778" y="5442211"/>
              <a:ext cx="975930" cy="975930"/>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8" name="Picture 67">
              <a:extLst>
                <a:ext uri="{FF2B5EF4-FFF2-40B4-BE49-F238E27FC236}">
                  <a16:creationId xmlns:a16="http://schemas.microsoft.com/office/drawing/2014/main" id="{FDF12097-43A9-4AC4-8372-C4EA50042664}"/>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4273814" y="1874112"/>
              <a:ext cx="872441" cy="552546"/>
            </a:xfrm>
            <a:prstGeom prst="rect">
              <a:avLst/>
            </a:prstGeom>
          </p:spPr>
        </p:pic>
        <p:pic>
          <p:nvPicPr>
            <p:cNvPr id="69" name="Picture 68">
              <a:extLst>
                <a:ext uri="{FF2B5EF4-FFF2-40B4-BE49-F238E27FC236}">
                  <a16:creationId xmlns:a16="http://schemas.microsoft.com/office/drawing/2014/main" id="{FA0CEC9C-74FD-4A1B-8181-DBF78A1C26D4}"/>
                </a:ext>
              </a:extLst>
            </p:cNvPr>
            <p:cNvPicPr>
              <a:picLocks noChangeAspect="1"/>
            </p:cNvPicPr>
            <p:nvPr/>
          </p:nvPicPr>
          <p:blipFill rotWithShape="1">
            <a:blip r:embed="rId23">
              <a:extLst>
                <a:ext uri="{28A0092B-C50C-407E-A947-70E740481C1C}">
                  <a14:useLocalDpi xmlns:a14="http://schemas.microsoft.com/office/drawing/2010/main" val="0"/>
                </a:ext>
              </a:extLst>
            </a:blip>
            <a:srcRect r="65449"/>
            <a:stretch/>
          </p:blipFill>
          <p:spPr>
            <a:xfrm>
              <a:off x="684853" y="1755824"/>
              <a:ext cx="495477" cy="995851"/>
            </a:xfrm>
            <a:prstGeom prst="rect">
              <a:avLst/>
            </a:prstGeom>
          </p:spPr>
        </p:pic>
        <p:pic>
          <p:nvPicPr>
            <p:cNvPr id="70" name="Picture 69">
              <a:extLst>
                <a:ext uri="{FF2B5EF4-FFF2-40B4-BE49-F238E27FC236}">
                  <a16:creationId xmlns:a16="http://schemas.microsoft.com/office/drawing/2014/main" id="{52189F2F-F049-4CA1-AB6C-C86331EF9254}"/>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523108" y="3291289"/>
              <a:ext cx="855265" cy="426212"/>
            </a:xfrm>
            <a:prstGeom prst="rect">
              <a:avLst/>
            </a:prstGeom>
          </p:spPr>
        </p:pic>
        <p:pic>
          <p:nvPicPr>
            <p:cNvPr id="71" name="Picture 70">
              <a:extLst>
                <a:ext uri="{FF2B5EF4-FFF2-40B4-BE49-F238E27FC236}">
                  <a16:creationId xmlns:a16="http://schemas.microsoft.com/office/drawing/2014/main" id="{E89786B5-71FF-4C75-86FF-E271D3285000}"/>
                </a:ext>
              </a:extLst>
            </p:cNvPr>
            <p:cNvPicPr>
              <a:picLocks noChangeAspect="1"/>
            </p:cNvPicPr>
            <p:nvPr/>
          </p:nvPicPr>
          <p:blipFill rotWithShape="1">
            <a:blip r:embed="rId25">
              <a:extLst>
                <a:ext uri="{28A0092B-C50C-407E-A947-70E740481C1C}">
                  <a14:useLocalDpi xmlns:a14="http://schemas.microsoft.com/office/drawing/2010/main" val="0"/>
                </a:ext>
              </a:extLst>
            </a:blip>
            <a:srcRect t="19615" r="69578" b="12349"/>
            <a:stretch/>
          </p:blipFill>
          <p:spPr>
            <a:xfrm>
              <a:off x="712044" y="4364672"/>
              <a:ext cx="508102" cy="566274"/>
            </a:xfrm>
            <a:prstGeom prst="rect">
              <a:avLst/>
            </a:prstGeom>
          </p:spPr>
        </p:pic>
        <p:pic>
          <p:nvPicPr>
            <p:cNvPr id="72" name="Picture 71">
              <a:extLst>
                <a:ext uri="{FF2B5EF4-FFF2-40B4-BE49-F238E27FC236}">
                  <a16:creationId xmlns:a16="http://schemas.microsoft.com/office/drawing/2014/main" id="{04592E2C-BBF5-4A9D-96EB-CD360E8EE733}"/>
                </a:ext>
              </a:extLst>
            </p:cNvPr>
            <p:cNvPicPr>
              <a:picLocks noChangeAspect="1"/>
            </p:cNvPicPr>
            <p:nvPr/>
          </p:nvPicPr>
          <p:blipFill rotWithShape="1">
            <a:blip r:embed="rId26">
              <a:extLst>
                <a:ext uri="{28A0092B-C50C-407E-A947-70E740481C1C}">
                  <a14:useLocalDpi xmlns:a14="http://schemas.microsoft.com/office/drawing/2010/main" val="0"/>
                </a:ext>
              </a:extLst>
            </a:blip>
            <a:srcRect l="5379" t="30108" r="65258" b="22950"/>
            <a:stretch/>
          </p:blipFill>
          <p:spPr>
            <a:xfrm>
              <a:off x="3020140" y="4367969"/>
              <a:ext cx="748154" cy="599997"/>
            </a:xfrm>
            <a:prstGeom prst="rect">
              <a:avLst/>
            </a:prstGeom>
          </p:spPr>
        </p:pic>
        <p:pic>
          <p:nvPicPr>
            <p:cNvPr id="73" name="Picture 72">
              <a:extLst>
                <a:ext uri="{FF2B5EF4-FFF2-40B4-BE49-F238E27FC236}">
                  <a16:creationId xmlns:a16="http://schemas.microsoft.com/office/drawing/2014/main" id="{02176AD7-F658-46A7-920D-219A423D6AF3}"/>
                </a:ext>
              </a:extLst>
            </p:cNvPr>
            <p:cNvPicPr>
              <a:picLocks noChangeAspect="1"/>
            </p:cNvPicPr>
            <p:nvPr/>
          </p:nvPicPr>
          <p:blipFill>
            <a:blip r:embed="rId27"/>
            <a:stretch>
              <a:fillRect/>
            </a:stretch>
          </p:blipFill>
          <p:spPr>
            <a:xfrm>
              <a:off x="562607" y="5767841"/>
              <a:ext cx="775111" cy="399657"/>
            </a:xfrm>
            <a:custGeom>
              <a:avLst/>
              <a:gdLst>
                <a:gd name="connsiteX0" fmla="*/ -165 w 1381911"/>
                <a:gd name="connsiteY0" fmla="*/ 188 h 712531"/>
                <a:gd name="connsiteX1" fmla="*/ 1381747 w 1381911"/>
                <a:gd name="connsiteY1" fmla="*/ 188 h 712531"/>
                <a:gd name="connsiteX2" fmla="*/ 1381747 w 1381911"/>
                <a:gd name="connsiteY2" fmla="*/ 712720 h 712531"/>
                <a:gd name="connsiteX3" fmla="*/ -165 w 1381911"/>
                <a:gd name="connsiteY3" fmla="*/ 712720 h 712531"/>
              </a:gdLst>
              <a:ahLst/>
              <a:cxnLst>
                <a:cxn ang="0">
                  <a:pos x="connsiteX0" y="connsiteY0"/>
                </a:cxn>
                <a:cxn ang="0">
                  <a:pos x="connsiteX1" y="connsiteY1"/>
                </a:cxn>
                <a:cxn ang="0">
                  <a:pos x="connsiteX2" y="connsiteY2"/>
                </a:cxn>
                <a:cxn ang="0">
                  <a:pos x="connsiteX3" y="connsiteY3"/>
                </a:cxn>
              </a:cxnLst>
              <a:rect l="l" t="t" r="r" b="b"/>
              <a:pathLst>
                <a:path w="1381911" h="712531">
                  <a:moveTo>
                    <a:pt x="-165" y="188"/>
                  </a:moveTo>
                  <a:lnTo>
                    <a:pt x="1381747" y="188"/>
                  </a:lnTo>
                  <a:lnTo>
                    <a:pt x="1381747" y="712720"/>
                  </a:lnTo>
                  <a:lnTo>
                    <a:pt x="-165" y="712720"/>
                  </a:lnTo>
                  <a:close/>
                </a:path>
              </a:pathLst>
            </a:custGeom>
          </p:spPr>
        </p:pic>
      </p:grpSp>
      <p:grpSp>
        <p:nvGrpSpPr>
          <p:cNvPr id="75" name="Group 74">
            <a:extLst>
              <a:ext uri="{FF2B5EF4-FFF2-40B4-BE49-F238E27FC236}">
                <a16:creationId xmlns:a16="http://schemas.microsoft.com/office/drawing/2014/main" id="{705BC9BE-8D28-4293-8DA5-83A15EAAC90B}"/>
              </a:ext>
            </a:extLst>
          </p:cNvPr>
          <p:cNvGrpSpPr/>
          <p:nvPr/>
        </p:nvGrpSpPr>
        <p:grpSpPr>
          <a:xfrm>
            <a:off x="6287721" y="4383306"/>
            <a:ext cx="5584386" cy="2064116"/>
            <a:chOff x="6109948" y="850604"/>
            <a:chExt cx="5403852" cy="2064116"/>
          </a:xfrm>
        </p:grpSpPr>
        <p:sp>
          <p:nvSpPr>
            <p:cNvPr id="76" name="TextBox 75">
              <a:extLst>
                <a:ext uri="{FF2B5EF4-FFF2-40B4-BE49-F238E27FC236}">
                  <a16:creationId xmlns:a16="http://schemas.microsoft.com/office/drawing/2014/main" id="{16617406-16CE-42D4-B7CC-9CF7FB9E64F8}"/>
                </a:ext>
              </a:extLst>
            </p:cNvPr>
            <p:cNvSpPr txBox="1"/>
            <p:nvPr/>
          </p:nvSpPr>
          <p:spPr>
            <a:xfrm>
              <a:off x="6109948" y="850604"/>
              <a:ext cx="5403852" cy="1035412"/>
            </a:xfrm>
            <a:prstGeom prst="rect">
              <a:avLst/>
            </a:prstGeom>
            <a:noFill/>
          </p:spPr>
          <p:txBody>
            <a:bodyPr wrap="square" rtlCol="0">
              <a:spAutoFit/>
            </a:bodyPr>
            <a:lstStyle/>
            <a:p>
              <a:pPr algn="r">
                <a:lnSpc>
                  <a:spcPct val="80000"/>
                </a:lnSpc>
              </a:pPr>
              <a:r>
                <a:rPr lang="en-US" sz="4400">
                  <a:latin typeface="Open Sans" pitchFamily="2" charset="0"/>
                  <a:ea typeface="Open Sans" pitchFamily="2" charset="0"/>
                  <a:cs typeface="Open Sans" pitchFamily="2" charset="0"/>
                </a:rPr>
                <a:t>IT COMPANY</a:t>
              </a:r>
            </a:p>
            <a:p>
              <a:pPr algn="r">
                <a:lnSpc>
                  <a:spcPct val="80000"/>
                </a:lnSpc>
              </a:pPr>
              <a:r>
                <a:rPr lang="en-US" sz="3200">
                  <a:solidFill>
                    <a:srgbClr val="00B0F0"/>
                  </a:solidFill>
                  <a:latin typeface="Open Sans" pitchFamily="2" charset="0"/>
                  <a:ea typeface="Open Sans" pitchFamily="2" charset="0"/>
                  <a:cs typeface="Open Sans" pitchFamily="2" charset="0"/>
                </a:rPr>
                <a:t>PARTNERS</a:t>
              </a:r>
            </a:p>
          </p:txBody>
        </p:sp>
        <p:sp>
          <p:nvSpPr>
            <p:cNvPr id="77" name="TextBox 76">
              <a:extLst>
                <a:ext uri="{FF2B5EF4-FFF2-40B4-BE49-F238E27FC236}">
                  <a16:creationId xmlns:a16="http://schemas.microsoft.com/office/drawing/2014/main" id="{C3CE7E94-EB74-43BC-821B-4A3904EF237B}"/>
                </a:ext>
              </a:extLst>
            </p:cNvPr>
            <p:cNvSpPr txBox="1"/>
            <p:nvPr/>
          </p:nvSpPr>
          <p:spPr>
            <a:xfrm>
              <a:off x="6433821" y="2065064"/>
              <a:ext cx="5067276" cy="849656"/>
            </a:xfrm>
            <a:prstGeom prst="rect">
              <a:avLst/>
            </a:prstGeom>
            <a:noFill/>
          </p:spPr>
          <p:txBody>
            <a:bodyPr wrap="square" rtlCol="0">
              <a:spAutoFit/>
            </a:bodyPr>
            <a:lstStyle/>
            <a:p>
              <a:pPr algn="r">
                <a:lnSpc>
                  <a:spcPct val="120000"/>
                </a:lnSpc>
              </a:pPr>
              <a:r>
                <a:rPr lang="en-GB" sz="1400">
                  <a:latin typeface="Open Sans" pitchFamily="2" charset="0"/>
                  <a:ea typeface="Open Sans" pitchFamily="2" charset="0"/>
                  <a:cs typeface="Open Sans" pitchFamily="2" charset="0"/>
                </a:rPr>
                <a:t>Together with our trusted partners, we drive digital transformation and create lasting value for businesses worldwide.</a:t>
              </a:r>
              <a:endParaRPr lang="en-US" sz="1400">
                <a:latin typeface="Open Sans" pitchFamily="2" charset="0"/>
                <a:ea typeface="Open Sans" pitchFamily="2" charset="0"/>
                <a:cs typeface="Open Sans" pitchFamily="2" charset="0"/>
              </a:endParaRPr>
            </a:p>
          </p:txBody>
        </p:sp>
        <p:pic>
          <p:nvPicPr>
            <p:cNvPr id="78" name="Picture 77">
              <a:extLst>
                <a:ext uri="{FF2B5EF4-FFF2-40B4-BE49-F238E27FC236}">
                  <a16:creationId xmlns:a16="http://schemas.microsoft.com/office/drawing/2014/main" id="{B8F9C7C3-0117-4034-BDFE-5FF01AB245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flipV="1">
              <a:off x="8921231" y="1944627"/>
              <a:ext cx="2468428" cy="32775"/>
            </a:xfrm>
            <a:prstGeom prst="rect">
              <a:avLst/>
            </a:prstGeom>
          </p:spPr>
        </p:pic>
      </p:grpSp>
      <p:grpSp>
        <p:nvGrpSpPr>
          <p:cNvPr id="145" name="Group 144">
            <a:extLst>
              <a:ext uri="{FF2B5EF4-FFF2-40B4-BE49-F238E27FC236}">
                <a16:creationId xmlns:a16="http://schemas.microsoft.com/office/drawing/2014/main" id="{6354759D-EC9B-4061-A9D6-53505B016B38}"/>
              </a:ext>
            </a:extLst>
          </p:cNvPr>
          <p:cNvGrpSpPr/>
          <p:nvPr/>
        </p:nvGrpSpPr>
        <p:grpSpPr>
          <a:xfrm>
            <a:off x="6107773" y="1183151"/>
            <a:ext cx="5764334" cy="2679708"/>
            <a:chOff x="339214" y="2874679"/>
            <a:chExt cx="5017150" cy="2332359"/>
          </a:xfrm>
        </p:grpSpPr>
        <p:sp>
          <p:nvSpPr>
            <p:cNvPr id="146" name="Oval 145">
              <a:extLst>
                <a:ext uri="{FF2B5EF4-FFF2-40B4-BE49-F238E27FC236}">
                  <a16:creationId xmlns:a16="http://schemas.microsoft.com/office/drawing/2014/main" id="{9867C192-8C4D-4B17-A1B3-5FE548DBE283}"/>
                </a:ext>
              </a:extLst>
            </p:cNvPr>
            <p:cNvSpPr/>
            <p:nvPr/>
          </p:nvSpPr>
          <p:spPr>
            <a:xfrm>
              <a:off x="1983254" y="2874679"/>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a:extLst>
                <a:ext uri="{FF2B5EF4-FFF2-40B4-BE49-F238E27FC236}">
                  <a16:creationId xmlns:a16="http://schemas.microsoft.com/office/drawing/2014/main" id="{D6A1B3CD-8911-491B-AF99-65443D0783B1}"/>
                </a:ext>
              </a:extLst>
            </p:cNvPr>
            <p:cNvSpPr/>
            <p:nvPr/>
          </p:nvSpPr>
          <p:spPr>
            <a:xfrm>
              <a:off x="2887692" y="2874679"/>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a:extLst>
                <a:ext uri="{FF2B5EF4-FFF2-40B4-BE49-F238E27FC236}">
                  <a16:creationId xmlns:a16="http://schemas.microsoft.com/office/drawing/2014/main" id="{078F9C7F-E920-47FB-BF98-0F1161EB228B}"/>
                </a:ext>
              </a:extLst>
            </p:cNvPr>
            <p:cNvSpPr/>
            <p:nvPr/>
          </p:nvSpPr>
          <p:spPr>
            <a:xfrm>
              <a:off x="1152777" y="2874679"/>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Oval 148">
              <a:extLst>
                <a:ext uri="{FF2B5EF4-FFF2-40B4-BE49-F238E27FC236}">
                  <a16:creationId xmlns:a16="http://schemas.microsoft.com/office/drawing/2014/main" id="{28793210-B2A2-4FAE-B109-8C8E0E691198}"/>
                </a:ext>
              </a:extLst>
            </p:cNvPr>
            <p:cNvSpPr/>
            <p:nvPr/>
          </p:nvSpPr>
          <p:spPr>
            <a:xfrm>
              <a:off x="3805929" y="2874679"/>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a:extLst>
                <a:ext uri="{FF2B5EF4-FFF2-40B4-BE49-F238E27FC236}">
                  <a16:creationId xmlns:a16="http://schemas.microsoft.com/office/drawing/2014/main" id="{F1BE7587-87A6-4874-8964-43379F204306}"/>
                </a:ext>
              </a:extLst>
            </p:cNvPr>
            <p:cNvSpPr/>
            <p:nvPr/>
          </p:nvSpPr>
          <p:spPr>
            <a:xfrm>
              <a:off x="1152777" y="3690783"/>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a:extLst>
                <a:ext uri="{FF2B5EF4-FFF2-40B4-BE49-F238E27FC236}">
                  <a16:creationId xmlns:a16="http://schemas.microsoft.com/office/drawing/2014/main" id="{8EBCBCC5-B9F4-4CBB-9A50-D0D66423CC58}"/>
                </a:ext>
              </a:extLst>
            </p:cNvPr>
            <p:cNvSpPr/>
            <p:nvPr/>
          </p:nvSpPr>
          <p:spPr>
            <a:xfrm>
              <a:off x="1983254" y="3690783"/>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a:extLst>
                <a:ext uri="{FF2B5EF4-FFF2-40B4-BE49-F238E27FC236}">
                  <a16:creationId xmlns:a16="http://schemas.microsoft.com/office/drawing/2014/main" id="{E96C6935-2AE6-4D39-A2F6-578533DDCD95}"/>
                </a:ext>
              </a:extLst>
            </p:cNvPr>
            <p:cNvSpPr/>
            <p:nvPr/>
          </p:nvSpPr>
          <p:spPr>
            <a:xfrm>
              <a:off x="2887692" y="3690783"/>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3" name="Oval 152">
              <a:extLst>
                <a:ext uri="{FF2B5EF4-FFF2-40B4-BE49-F238E27FC236}">
                  <a16:creationId xmlns:a16="http://schemas.microsoft.com/office/drawing/2014/main" id="{F86E101C-074D-4B0F-80C0-DC3DCB3DDDBE}"/>
                </a:ext>
              </a:extLst>
            </p:cNvPr>
            <p:cNvSpPr/>
            <p:nvPr/>
          </p:nvSpPr>
          <p:spPr>
            <a:xfrm>
              <a:off x="3805929" y="3690783"/>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4" name="Oval 153">
              <a:extLst>
                <a:ext uri="{FF2B5EF4-FFF2-40B4-BE49-F238E27FC236}">
                  <a16:creationId xmlns:a16="http://schemas.microsoft.com/office/drawing/2014/main" id="{55462D47-E7F4-4341-9621-58DEECF90978}"/>
                </a:ext>
              </a:extLst>
            </p:cNvPr>
            <p:cNvSpPr/>
            <p:nvPr/>
          </p:nvSpPr>
          <p:spPr>
            <a:xfrm>
              <a:off x="4682680" y="2896837"/>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5" name="Oval 154">
              <a:extLst>
                <a:ext uri="{FF2B5EF4-FFF2-40B4-BE49-F238E27FC236}">
                  <a16:creationId xmlns:a16="http://schemas.microsoft.com/office/drawing/2014/main" id="{61115772-3347-424A-B63B-D5035D23B492}"/>
                </a:ext>
              </a:extLst>
            </p:cNvPr>
            <p:cNvSpPr/>
            <p:nvPr/>
          </p:nvSpPr>
          <p:spPr>
            <a:xfrm>
              <a:off x="1152777" y="4516955"/>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6" name="Oval 155">
              <a:extLst>
                <a:ext uri="{FF2B5EF4-FFF2-40B4-BE49-F238E27FC236}">
                  <a16:creationId xmlns:a16="http://schemas.microsoft.com/office/drawing/2014/main" id="{5796BBAA-FF3C-4786-86C0-3E1EC3C24FFB}"/>
                </a:ext>
              </a:extLst>
            </p:cNvPr>
            <p:cNvSpPr/>
            <p:nvPr/>
          </p:nvSpPr>
          <p:spPr>
            <a:xfrm>
              <a:off x="1983254" y="4516955"/>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7" name="Oval 156">
              <a:extLst>
                <a:ext uri="{FF2B5EF4-FFF2-40B4-BE49-F238E27FC236}">
                  <a16:creationId xmlns:a16="http://schemas.microsoft.com/office/drawing/2014/main" id="{34268ECB-71C0-4233-B50F-730E0989D3B6}"/>
                </a:ext>
              </a:extLst>
            </p:cNvPr>
            <p:cNvSpPr/>
            <p:nvPr/>
          </p:nvSpPr>
          <p:spPr>
            <a:xfrm>
              <a:off x="2887692" y="4516955"/>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8" name="Oval 157">
              <a:extLst>
                <a:ext uri="{FF2B5EF4-FFF2-40B4-BE49-F238E27FC236}">
                  <a16:creationId xmlns:a16="http://schemas.microsoft.com/office/drawing/2014/main" id="{9582DDE5-C9BF-44CF-83E1-D1E7ED0D318D}"/>
                </a:ext>
              </a:extLst>
            </p:cNvPr>
            <p:cNvSpPr/>
            <p:nvPr/>
          </p:nvSpPr>
          <p:spPr>
            <a:xfrm>
              <a:off x="3805929" y="4516955"/>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9" name="Oval 158">
              <a:extLst>
                <a:ext uri="{FF2B5EF4-FFF2-40B4-BE49-F238E27FC236}">
                  <a16:creationId xmlns:a16="http://schemas.microsoft.com/office/drawing/2014/main" id="{9909B385-A974-4250-AB3A-60DD0A9BA93E}"/>
                </a:ext>
              </a:extLst>
            </p:cNvPr>
            <p:cNvSpPr/>
            <p:nvPr/>
          </p:nvSpPr>
          <p:spPr>
            <a:xfrm>
              <a:off x="4681781" y="3737442"/>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Oval 159">
              <a:extLst>
                <a:ext uri="{FF2B5EF4-FFF2-40B4-BE49-F238E27FC236}">
                  <a16:creationId xmlns:a16="http://schemas.microsoft.com/office/drawing/2014/main" id="{0BAAF531-CCE5-4F4E-BE9D-C24B2777C597}"/>
                </a:ext>
              </a:extLst>
            </p:cNvPr>
            <p:cNvSpPr/>
            <p:nvPr/>
          </p:nvSpPr>
          <p:spPr>
            <a:xfrm>
              <a:off x="339214" y="3690783"/>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1" name="Oval 160">
              <a:extLst>
                <a:ext uri="{FF2B5EF4-FFF2-40B4-BE49-F238E27FC236}">
                  <a16:creationId xmlns:a16="http://schemas.microsoft.com/office/drawing/2014/main" id="{08D30659-174A-4EC2-84A1-8FD8D03A2976}"/>
                </a:ext>
              </a:extLst>
            </p:cNvPr>
            <p:cNvSpPr/>
            <p:nvPr/>
          </p:nvSpPr>
          <p:spPr>
            <a:xfrm>
              <a:off x="4695482" y="4546156"/>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2" name="Oval 161">
              <a:extLst>
                <a:ext uri="{FF2B5EF4-FFF2-40B4-BE49-F238E27FC236}">
                  <a16:creationId xmlns:a16="http://schemas.microsoft.com/office/drawing/2014/main" id="{40446963-26EB-4563-AC58-F70717D4BB2B}"/>
                </a:ext>
              </a:extLst>
            </p:cNvPr>
            <p:cNvSpPr/>
            <p:nvPr/>
          </p:nvSpPr>
          <p:spPr>
            <a:xfrm>
              <a:off x="339214" y="2874679"/>
              <a:ext cx="660882" cy="660882"/>
            </a:xfrm>
            <a:prstGeom prst="ellipse">
              <a:avLst/>
            </a:prstGeom>
            <a:solidFill>
              <a:srgbClr val="FFFFFF"/>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3" name="Picture 162">
              <a:extLst>
                <a:ext uri="{FF2B5EF4-FFF2-40B4-BE49-F238E27FC236}">
                  <a16:creationId xmlns:a16="http://schemas.microsoft.com/office/drawing/2014/main" id="{2A897A4E-1626-466A-AB10-FBD33B343C4F}"/>
                </a:ext>
              </a:extLst>
            </p:cNvPr>
            <p:cNvPicPr>
              <a:picLocks noChangeAspect="1"/>
            </p:cNvPicPr>
            <p:nvPr/>
          </p:nvPicPr>
          <p:blipFill>
            <a:blip r:embed="rId28"/>
            <a:stretch>
              <a:fillRect/>
            </a:stretch>
          </p:blipFill>
          <p:spPr>
            <a:xfrm>
              <a:off x="2105189" y="3053727"/>
              <a:ext cx="421145" cy="314831"/>
            </a:xfrm>
            <a:custGeom>
              <a:avLst/>
              <a:gdLst>
                <a:gd name="connsiteX0" fmla="*/ -474 w 935644"/>
                <a:gd name="connsiteY0" fmla="*/ -481 h 699450"/>
                <a:gd name="connsiteX1" fmla="*/ 935171 w 935644"/>
                <a:gd name="connsiteY1" fmla="*/ -481 h 699450"/>
                <a:gd name="connsiteX2" fmla="*/ 935171 w 935644"/>
                <a:gd name="connsiteY2" fmla="*/ 698970 h 699450"/>
                <a:gd name="connsiteX3" fmla="*/ -474 w 935644"/>
                <a:gd name="connsiteY3" fmla="*/ 698970 h 699450"/>
              </a:gdLst>
              <a:ahLst/>
              <a:cxnLst>
                <a:cxn ang="0">
                  <a:pos x="connsiteX0" y="connsiteY0"/>
                </a:cxn>
                <a:cxn ang="0">
                  <a:pos x="connsiteX1" y="connsiteY1"/>
                </a:cxn>
                <a:cxn ang="0">
                  <a:pos x="connsiteX2" y="connsiteY2"/>
                </a:cxn>
                <a:cxn ang="0">
                  <a:pos x="connsiteX3" y="connsiteY3"/>
                </a:cxn>
              </a:cxnLst>
              <a:rect l="l" t="t" r="r" b="b"/>
              <a:pathLst>
                <a:path w="935644" h="699450">
                  <a:moveTo>
                    <a:pt x="-474" y="-481"/>
                  </a:moveTo>
                  <a:lnTo>
                    <a:pt x="935171" y="-481"/>
                  </a:lnTo>
                  <a:lnTo>
                    <a:pt x="935171" y="698970"/>
                  </a:lnTo>
                  <a:lnTo>
                    <a:pt x="-474" y="698970"/>
                  </a:lnTo>
                  <a:close/>
                </a:path>
              </a:pathLst>
            </a:custGeom>
          </p:spPr>
        </p:pic>
        <p:pic>
          <p:nvPicPr>
            <p:cNvPr id="164" name="Picture 163">
              <a:extLst>
                <a:ext uri="{FF2B5EF4-FFF2-40B4-BE49-F238E27FC236}">
                  <a16:creationId xmlns:a16="http://schemas.microsoft.com/office/drawing/2014/main" id="{86875EEB-36D1-4219-B15D-4E083B4B381A}"/>
                </a:ext>
              </a:extLst>
            </p:cNvPr>
            <p:cNvPicPr>
              <a:picLocks noChangeAspect="1"/>
            </p:cNvPicPr>
            <p:nvPr/>
          </p:nvPicPr>
          <p:blipFill>
            <a:blip r:embed="rId29"/>
            <a:stretch>
              <a:fillRect/>
            </a:stretch>
          </p:blipFill>
          <p:spPr>
            <a:xfrm>
              <a:off x="2939036" y="3023493"/>
              <a:ext cx="587487" cy="311124"/>
            </a:xfrm>
            <a:custGeom>
              <a:avLst/>
              <a:gdLst>
                <a:gd name="connsiteX0" fmla="*/ -488 w 1039358"/>
                <a:gd name="connsiteY0" fmla="*/ -504 h 550427"/>
                <a:gd name="connsiteX1" fmla="*/ 1038870 w 1039358"/>
                <a:gd name="connsiteY1" fmla="*/ -504 h 550427"/>
                <a:gd name="connsiteX2" fmla="*/ 1038870 w 1039358"/>
                <a:gd name="connsiteY2" fmla="*/ 549923 h 550427"/>
                <a:gd name="connsiteX3" fmla="*/ -488 w 1039358"/>
                <a:gd name="connsiteY3" fmla="*/ 549923 h 550427"/>
              </a:gdLst>
              <a:ahLst/>
              <a:cxnLst>
                <a:cxn ang="0">
                  <a:pos x="connsiteX0" y="connsiteY0"/>
                </a:cxn>
                <a:cxn ang="0">
                  <a:pos x="connsiteX1" y="connsiteY1"/>
                </a:cxn>
                <a:cxn ang="0">
                  <a:pos x="connsiteX2" y="connsiteY2"/>
                </a:cxn>
                <a:cxn ang="0">
                  <a:pos x="connsiteX3" y="connsiteY3"/>
                </a:cxn>
              </a:cxnLst>
              <a:rect l="l" t="t" r="r" b="b"/>
              <a:pathLst>
                <a:path w="1039358" h="550427">
                  <a:moveTo>
                    <a:pt x="-488" y="-504"/>
                  </a:moveTo>
                  <a:lnTo>
                    <a:pt x="1038870" y="-504"/>
                  </a:lnTo>
                  <a:lnTo>
                    <a:pt x="1038870" y="549923"/>
                  </a:lnTo>
                  <a:lnTo>
                    <a:pt x="-488" y="549923"/>
                  </a:lnTo>
                  <a:close/>
                </a:path>
              </a:pathLst>
            </a:custGeom>
          </p:spPr>
        </p:pic>
        <p:pic>
          <p:nvPicPr>
            <p:cNvPr id="165" name="Picture 164">
              <a:extLst>
                <a:ext uri="{FF2B5EF4-FFF2-40B4-BE49-F238E27FC236}">
                  <a16:creationId xmlns:a16="http://schemas.microsoft.com/office/drawing/2014/main" id="{6BC70E0A-CCE5-4485-958A-971CFE1BB90F}"/>
                </a:ext>
              </a:extLst>
            </p:cNvPr>
            <p:cNvPicPr>
              <a:picLocks noChangeAspect="1"/>
            </p:cNvPicPr>
            <p:nvPr/>
          </p:nvPicPr>
          <p:blipFill rotWithShape="1">
            <a:blip r:embed="rId30"/>
            <a:srcRect l="12034" t="12934" r="59819" b="16025"/>
            <a:stretch/>
          </p:blipFill>
          <p:spPr>
            <a:xfrm>
              <a:off x="3927929" y="4653825"/>
              <a:ext cx="405210" cy="387141"/>
            </a:xfrm>
            <a:custGeom>
              <a:avLst/>
              <a:gdLst>
                <a:gd name="connsiteX0" fmla="*/ -19 w 1554426"/>
                <a:gd name="connsiteY0" fmla="*/ 633 h 588426"/>
                <a:gd name="connsiteX1" fmla="*/ 1554408 w 1554426"/>
                <a:gd name="connsiteY1" fmla="*/ 633 h 588426"/>
                <a:gd name="connsiteX2" fmla="*/ 1554408 w 1554426"/>
                <a:gd name="connsiteY2" fmla="*/ 589060 h 588426"/>
                <a:gd name="connsiteX3" fmla="*/ -19 w 1554426"/>
                <a:gd name="connsiteY3" fmla="*/ 589060 h 588426"/>
              </a:gdLst>
              <a:ahLst/>
              <a:cxnLst>
                <a:cxn ang="0">
                  <a:pos x="connsiteX0" y="connsiteY0"/>
                </a:cxn>
                <a:cxn ang="0">
                  <a:pos x="connsiteX1" y="connsiteY1"/>
                </a:cxn>
                <a:cxn ang="0">
                  <a:pos x="connsiteX2" y="connsiteY2"/>
                </a:cxn>
                <a:cxn ang="0">
                  <a:pos x="connsiteX3" y="connsiteY3"/>
                </a:cxn>
              </a:cxnLst>
              <a:rect l="l" t="t" r="r" b="b"/>
              <a:pathLst>
                <a:path w="1554426" h="588426">
                  <a:moveTo>
                    <a:pt x="-19" y="633"/>
                  </a:moveTo>
                  <a:lnTo>
                    <a:pt x="1554408" y="633"/>
                  </a:lnTo>
                  <a:lnTo>
                    <a:pt x="1554408" y="589060"/>
                  </a:lnTo>
                  <a:lnTo>
                    <a:pt x="-19" y="589060"/>
                  </a:lnTo>
                  <a:close/>
                </a:path>
              </a:pathLst>
            </a:custGeom>
          </p:spPr>
        </p:pic>
        <p:pic>
          <p:nvPicPr>
            <p:cNvPr id="166" name="Picture 165">
              <a:extLst>
                <a:ext uri="{FF2B5EF4-FFF2-40B4-BE49-F238E27FC236}">
                  <a16:creationId xmlns:a16="http://schemas.microsoft.com/office/drawing/2014/main" id="{F6DBDD4A-2BE8-4846-9FCB-6959676A1628}"/>
                </a:ext>
              </a:extLst>
            </p:cNvPr>
            <p:cNvPicPr>
              <a:picLocks noChangeAspect="1"/>
            </p:cNvPicPr>
            <p:nvPr/>
          </p:nvPicPr>
          <p:blipFill rotWithShape="1">
            <a:blip r:embed="rId31"/>
            <a:srcRect l="5589" t="9490" r="57805" b="12155"/>
            <a:stretch/>
          </p:blipFill>
          <p:spPr>
            <a:xfrm>
              <a:off x="524600" y="3880290"/>
              <a:ext cx="275826" cy="266125"/>
            </a:xfrm>
            <a:custGeom>
              <a:avLst/>
              <a:gdLst>
                <a:gd name="connsiteX0" fmla="*/ 309 w 1022351"/>
                <a:gd name="connsiteY0" fmla="*/ 537 h 460813"/>
                <a:gd name="connsiteX1" fmla="*/ 1022660 w 1022351"/>
                <a:gd name="connsiteY1" fmla="*/ 537 h 460813"/>
                <a:gd name="connsiteX2" fmla="*/ 1022660 w 1022351"/>
                <a:gd name="connsiteY2" fmla="*/ 461351 h 460813"/>
                <a:gd name="connsiteX3" fmla="*/ 309 w 1022351"/>
                <a:gd name="connsiteY3" fmla="*/ 461351 h 460813"/>
              </a:gdLst>
              <a:ahLst/>
              <a:cxnLst>
                <a:cxn ang="0">
                  <a:pos x="connsiteX0" y="connsiteY0"/>
                </a:cxn>
                <a:cxn ang="0">
                  <a:pos x="connsiteX1" y="connsiteY1"/>
                </a:cxn>
                <a:cxn ang="0">
                  <a:pos x="connsiteX2" y="connsiteY2"/>
                </a:cxn>
                <a:cxn ang="0">
                  <a:pos x="connsiteX3" y="connsiteY3"/>
                </a:cxn>
              </a:cxnLst>
              <a:rect l="l" t="t" r="r" b="b"/>
              <a:pathLst>
                <a:path w="1022351" h="460813">
                  <a:moveTo>
                    <a:pt x="309" y="537"/>
                  </a:moveTo>
                  <a:lnTo>
                    <a:pt x="1022660" y="537"/>
                  </a:lnTo>
                  <a:lnTo>
                    <a:pt x="1022660" y="461351"/>
                  </a:lnTo>
                  <a:lnTo>
                    <a:pt x="309" y="461351"/>
                  </a:lnTo>
                  <a:close/>
                </a:path>
              </a:pathLst>
            </a:custGeom>
          </p:spPr>
        </p:pic>
        <p:pic>
          <p:nvPicPr>
            <p:cNvPr id="167" name="Picture 166">
              <a:extLst>
                <a:ext uri="{FF2B5EF4-FFF2-40B4-BE49-F238E27FC236}">
                  <a16:creationId xmlns:a16="http://schemas.microsoft.com/office/drawing/2014/main" id="{798314A7-EEDF-49AA-AA4F-1AFF95DCE949}"/>
                </a:ext>
              </a:extLst>
            </p:cNvPr>
            <p:cNvPicPr>
              <a:picLocks noChangeAspect="1"/>
            </p:cNvPicPr>
            <p:nvPr/>
          </p:nvPicPr>
          <p:blipFill>
            <a:blip r:embed="rId32"/>
            <a:stretch>
              <a:fillRect/>
            </a:stretch>
          </p:blipFill>
          <p:spPr>
            <a:xfrm>
              <a:off x="450455" y="3053727"/>
              <a:ext cx="458766" cy="302786"/>
            </a:xfrm>
            <a:custGeom>
              <a:avLst/>
              <a:gdLst>
                <a:gd name="connsiteX0" fmla="*/ 742 w 811631"/>
                <a:gd name="connsiteY0" fmla="*/ 492 h 535676"/>
                <a:gd name="connsiteX1" fmla="*/ 812373 w 811631"/>
                <a:gd name="connsiteY1" fmla="*/ 492 h 535676"/>
                <a:gd name="connsiteX2" fmla="*/ 812373 w 811631"/>
                <a:gd name="connsiteY2" fmla="*/ 536169 h 535676"/>
                <a:gd name="connsiteX3" fmla="*/ 742 w 811631"/>
                <a:gd name="connsiteY3" fmla="*/ 536169 h 535676"/>
              </a:gdLst>
              <a:ahLst/>
              <a:cxnLst>
                <a:cxn ang="0">
                  <a:pos x="connsiteX0" y="connsiteY0"/>
                </a:cxn>
                <a:cxn ang="0">
                  <a:pos x="connsiteX1" y="connsiteY1"/>
                </a:cxn>
                <a:cxn ang="0">
                  <a:pos x="connsiteX2" y="connsiteY2"/>
                </a:cxn>
                <a:cxn ang="0">
                  <a:pos x="connsiteX3" y="connsiteY3"/>
                </a:cxn>
              </a:cxnLst>
              <a:rect l="l" t="t" r="r" b="b"/>
              <a:pathLst>
                <a:path w="811631" h="535676">
                  <a:moveTo>
                    <a:pt x="742" y="492"/>
                  </a:moveTo>
                  <a:lnTo>
                    <a:pt x="812373" y="492"/>
                  </a:lnTo>
                  <a:lnTo>
                    <a:pt x="812373" y="536169"/>
                  </a:lnTo>
                  <a:lnTo>
                    <a:pt x="742" y="536169"/>
                  </a:lnTo>
                  <a:close/>
                </a:path>
              </a:pathLst>
            </a:custGeom>
          </p:spPr>
        </p:pic>
        <p:pic>
          <p:nvPicPr>
            <p:cNvPr id="168" name="Picture 167">
              <a:extLst>
                <a:ext uri="{FF2B5EF4-FFF2-40B4-BE49-F238E27FC236}">
                  <a16:creationId xmlns:a16="http://schemas.microsoft.com/office/drawing/2014/main" id="{43F11280-81E1-4B58-91B5-28C1249AFB60}"/>
                </a:ext>
              </a:extLst>
            </p:cNvPr>
            <p:cNvPicPr>
              <a:picLocks noChangeAspect="1"/>
            </p:cNvPicPr>
            <p:nvPr/>
          </p:nvPicPr>
          <p:blipFill>
            <a:blip r:embed="rId33"/>
            <a:stretch>
              <a:fillRect/>
            </a:stretch>
          </p:blipFill>
          <p:spPr>
            <a:xfrm>
              <a:off x="1241730" y="4711990"/>
              <a:ext cx="494502" cy="309063"/>
            </a:xfrm>
            <a:custGeom>
              <a:avLst/>
              <a:gdLst>
                <a:gd name="connsiteX0" fmla="*/ -1702 w 983129"/>
                <a:gd name="connsiteY0" fmla="*/ -747 h 614455"/>
                <a:gd name="connsiteX1" fmla="*/ 981427 w 983129"/>
                <a:gd name="connsiteY1" fmla="*/ -747 h 614455"/>
                <a:gd name="connsiteX2" fmla="*/ 981427 w 983129"/>
                <a:gd name="connsiteY2" fmla="*/ 613709 h 614455"/>
                <a:gd name="connsiteX3" fmla="*/ -1702 w 983129"/>
                <a:gd name="connsiteY3" fmla="*/ 613709 h 614455"/>
              </a:gdLst>
              <a:ahLst/>
              <a:cxnLst>
                <a:cxn ang="0">
                  <a:pos x="connsiteX0" y="connsiteY0"/>
                </a:cxn>
                <a:cxn ang="0">
                  <a:pos x="connsiteX1" y="connsiteY1"/>
                </a:cxn>
                <a:cxn ang="0">
                  <a:pos x="connsiteX2" y="connsiteY2"/>
                </a:cxn>
                <a:cxn ang="0">
                  <a:pos x="connsiteX3" y="connsiteY3"/>
                </a:cxn>
              </a:cxnLst>
              <a:rect l="l" t="t" r="r" b="b"/>
              <a:pathLst>
                <a:path w="983129" h="614455">
                  <a:moveTo>
                    <a:pt x="-1702" y="-747"/>
                  </a:moveTo>
                  <a:lnTo>
                    <a:pt x="981427" y="-747"/>
                  </a:lnTo>
                  <a:lnTo>
                    <a:pt x="981427" y="613709"/>
                  </a:lnTo>
                  <a:lnTo>
                    <a:pt x="-1702" y="613709"/>
                  </a:lnTo>
                  <a:close/>
                </a:path>
              </a:pathLst>
            </a:custGeom>
          </p:spPr>
        </p:pic>
        <p:pic>
          <p:nvPicPr>
            <p:cNvPr id="169" name="Picture 168">
              <a:extLst>
                <a:ext uri="{FF2B5EF4-FFF2-40B4-BE49-F238E27FC236}">
                  <a16:creationId xmlns:a16="http://schemas.microsoft.com/office/drawing/2014/main" id="{266496CA-4917-4033-87EA-C502444FF7F1}"/>
                </a:ext>
              </a:extLst>
            </p:cNvPr>
            <p:cNvPicPr>
              <a:picLocks noChangeAspect="1"/>
            </p:cNvPicPr>
            <p:nvPr/>
          </p:nvPicPr>
          <p:blipFill>
            <a:blip r:embed="rId34"/>
            <a:stretch>
              <a:fillRect/>
            </a:stretch>
          </p:blipFill>
          <p:spPr>
            <a:xfrm>
              <a:off x="1238679" y="3023493"/>
              <a:ext cx="488558" cy="333020"/>
            </a:xfrm>
            <a:custGeom>
              <a:avLst/>
              <a:gdLst>
                <a:gd name="connsiteX0" fmla="*/ 234 w 941019"/>
                <a:gd name="connsiteY0" fmla="*/ 280 h 641437"/>
                <a:gd name="connsiteX1" fmla="*/ 941253 w 941019"/>
                <a:gd name="connsiteY1" fmla="*/ 280 h 641437"/>
                <a:gd name="connsiteX2" fmla="*/ 941253 w 941019"/>
                <a:gd name="connsiteY2" fmla="*/ 641717 h 641437"/>
                <a:gd name="connsiteX3" fmla="*/ 234 w 941019"/>
                <a:gd name="connsiteY3" fmla="*/ 641717 h 641437"/>
              </a:gdLst>
              <a:ahLst/>
              <a:cxnLst>
                <a:cxn ang="0">
                  <a:pos x="connsiteX0" y="connsiteY0"/>
                </a:cxn>
                <a:cxn ang="0">
                  <a:pos x="connsiteX1" y="connsiteY1"/>
                </a:cxn>
                <a:cxn ang="0">
                  <a:pos x="connsiteX2" y="connsiteY2"/>
                </a:cxn>
                <a:cxn ang="0">
                  <a:pos x="connsiteX3" y="connsiteY3"/>
                </a:cxn>
              </a:cxnLst>
              <a:rect l="l" t="t" r="r" b="b"/>
              <a:pathLst>
                <a:path w="941019" h="641437">
                  <a:moveTo>
                    <a:pt x="234" y="280"/>
                  </a:moveTo>
                  <a:lnTo>
                    <a:pt x="941253" y="280"/>
                  </a:lnTo>
                  <a:lnTo>
                    <a:pt x="941253" y="641717"/>
                  </a:lnTo>
                  <a:lnTo>
                    <a:pt x="234" y="641717"/>
                  </a:lnTo>
                  <a:close/>
                </a:path>
              </a:pathLst>
            </a:custGeom>
          </p:spPr>
        </p:pic>
        <p:pic>
          <p:nvPicPr>
            <p:cNvPr id="170" name="Picture 169">
              <a:extLst>
                <a:ext uri="{FF2B5EF4-FFF2-40B4-BE49-F238E27FC236}">
                  <a16:creationId xmlns:a16="http://schemas.microsoft.com/office/drawing/2014/main" id="{7E9B91F6-DFE8-4FFD-A490-FE7626E1E52B}"/>
                </a:ext>
              </a:extLst>
            </p:cNvPr>
            <p:cNvPicPr>
              <a:picLocks noChangeAspect="1"/>
            </p:cNvPicPr>
            <p:nvPr/>
          </p:nvPicPr>
          <p:blipFill rotWithShape="1">
            <a:blip r:embed="rId35"/>
            <a:srcRect l="34" t="1" r="60876" b="-1"/>
            <a:stretch/>
          </p:blipFill>
          <p:spPr>
            <a:xfrm>
              <a:off x="3009188" y="4653825"/>
              <a:ext cx="421763" cy="311464"/>
            </a:xfrm>
            <a:custGeom>
              <a:avLst/>
              <a:gdLst>
                <a:gd name="connsiteX0" fmla="*/ -640 w 1158810"/>
                <a:gd name="connsiteY0" fmla="*/ 49 h 334516"/>
                <a:gd name="connsiteX1" fmla="*/ 1158171 w 1158810"/>
                <a:gd name="connsiteY1" fmla="*/ 49 h 334516"/>
                <a:gd name="connsiteX2" fmla="*/ 1158171 w 1158810"/>
                <a:gd name="connsiteY2" fmla="*/ 334566 h 334516"/>
                <a:gd name="connsiteX3" fmla="*/ -640 w 1158810"/>
                <a:gd name="connsiteY3" fmla="*/ 334566 h 334516"/>
              </a:gdLst>
              <a:ahLst/>
              <a:cxnLst>
                <a:cxn ang="0">
                  <a:pos x="connsiteX0" y="connsiteY0"/>
                </a:cxn>
                <a:cxn ang="0">
                  <a:pos x="connsiteX1" y="connsiteY1"/>
                </a:cxn>
                <a:cxn ang="0">
                  <a:pos x="connsiteX2" y="connsiteY2"/>
                </a:cxn>
                <a:cxn ang="0">
                  <a:pos x="connsiteX3" y="connsiteY3"/>
                </a:cxn>
              </a:cxnLst>
              <a:rect l="l" t="t" r="r" b="b"/>
              <a:pathLst>
                <a:path w="1158810" h="334516">
                  <a:moveTo>
                    <a:pt x="-640" y="49"/>
                  </a:moveTo>
                  <a:lnTo>
                    <a:pt x="1158171" y="49"/>
                  </a:lnTo>
                  <a:lnTo>
                    <a:pt x="1158171" y="334566"/>
                  </a:lnTo>
                  <a:lnTo>
                    <a:pt x="-640" y="334566"/>
                  </a:lnTo>
                  <a:close/>
                </a:path>
              </a:pathLst>
            </a:custGeom>
          </p:spPr>
        </p:pic>
        <p:pic>
          <p:nvPicPr>
            <p:cNvPr id="171" name="Picture 170">
              <a:extLst>
                <a:ext uri="{FF2B5EF4-FFF2-40B4-BE49-F238E27FC236}">
                  <a16:creationId xmlns:a16="http://schemas.microsoft.com/office/drawing/2014/main" id="{90CE4A3D-4ED7-46E8-A119-8708547F38F1}"/>
                </a:ext>
              </a:extLst>
            </p:cNvPr>
            <p:cNvPicPr>
              <a:picLocks noChangeAspect="1"/>
            </p:cNvPicPr>
            <p:nvPr/>
          </p:nvPicPr>
          <p:blipFill rotWithShape="1">
            <a:blip r:embed="rId36"/>
            <a:srcRect l="10363" t="18957" r="69366" b="24795"/>
            <a:stretch/>
          </p:blipFill>
          <p:spPr>
            <a:xfrm>
              <a:off x="4865189" y="3889256"/>
              <a:ext cx="321469" cy="351471"/>
            </a:xfrm>
            <a:custGeom>
              <a:avLst/>
              <a:gdLst>
                <a:gd name="connsiteX0" fmla="*/ -41 w 1558657"/>
                <a:gd name="connsiteY0" fmla="*/ 636 h 614157"/>
                <a:gd name="connsiteX1" fmla="*/ 1558617 w 1558657"/>
                <a:gd name="connsiteY1" fmla="*/ 636 h 614157"/>
                <a:gd name="connsiteX2" fmla="*/ 1558617 w 1558657"/>
                <a:gd name="connsiteY2" fmla="*/ 614793 h 614157"/>
                <a:gd name="connsiteX3" fmla="*/ -41 w 1558657"/>
                <a:gd name="connsiteY3" fmla="*/ 614793 h 614157"/>
              </a:gdLst>
              <a:ahLst/>
              <a:cxnLst>
                <a:cxn ang="0">
                  <a:pos x="connsiteX0" y="connsiteY0"/>
                </a:cxn>
                <a:cxn ang="0">
                  <a:pos x="connsiteX1" y="connsiteY1"/>
                </a:cxn>
                <a:cxn ang="0">
                  <a:pos x="connsiteX2" y="connsiteY2"/>
                </a:cxn>
                <a:cxn ang="0">
                  <a:pos x="connsiteX3" y="connsiteY3"/>
                </a:cxn>
              </a:cxnLst>
              <a:rect l="l" t="t" r="r" b="b"/>
              <a:pathLst>
                <a:path w="1558657" h="614157">
                  <a:moveTo>
                    <a:pt x="-41" y="636"/>
                  </a:moveTo>
                  <a:lnTo>
                    <a:pt x="1558617" y="636"/>
                  </a:lnTo>
                  <a:lnTo>
                    <a:pt x="1558617" y="614793"/>
                  </a:lnTo>
                  <a:lnTo>
                    <a:pt x="-41" y="614793"/>
                  </a:lnTo>
                  <a:close/>
                </a:path>
              </a:pathLst>
            </a:custGeom>
          </p:spPr>
        </p:pic>
        <p:pic>
          <p:nvPicPr>
            <p:cNvPr id="172" name="Picture 171">
              <a:extLst>
                <a:ext uri="{FF2B5EF4-FFF2-40B4-BE49-F238E27FC236}">
                  <a16:creationId xmlns:a16="http://schemas.microsoft.com/office/drawing/2014/main" id="{4FBDC3E1-5C1F-4670-B139-ECBD1566C880}"/>
                </a:ext>
              </a:extLst>
            </p:cNvPr>
            <p:cNvPicPr>
              <a:picLocks noChangeAspect="1"/>
            </p:cNvPicPr>
            <p:nvPr/>
          </p:nvPicPr>
          <p:blipFill rotWithShape="1">
            <a:blip r:embed="rId37"/>
            <a:srcRect l="41" t="28775" r="79870" b="28446"/>
            <a:stretch/>
          </p:blipFill>
          <p:spPr>
            <a:xfrm>
              <a:off x="2178448" y="4691567"/>
              <a:ext cx="255365" cy="305874"/>
            </a:xfrm>
            <a:custGeom>
              <a:avLst/>
              <a:gdLst>
                <a:gd name="connsiteX0" fmla="*/ -828 w 1619743"/>
                <a:gd name="connsiteY0" fmla="*/ -749 h 911105"/>
                <a:gd name="connsiteX1" fmla="*/ 1618916 w 1619743"/>
                <a:gd name="connsiteY1" fmla="*/ -749 h 911105"/>
                <a:gd name="connsiteX2" fmla="*/ 1618916 w 1619743"/>
                <a:gd name="connsiteY2" fmla="*/ 910357 h 911105"/>
                <a:gd name="connsiteX3" fmla="*/ -828 w 1619743"/>
                <a:gd name="connsiteY3" fmla="*/ 910357 h 911105"/>
              </a:gdLst>
              <a:ahLst/>
              <a:cxnLst>
                <a:cxn ang="0">
                  <a:pos x="connsiteX0" y="connsiteY0"/>
                </a:cxn>
                <a:cxn ang="0">
                  <a:pos x="connsiteX1" y="connsiteY1"/>
                </a:cxn>
                <a:cxn ang="0">
                  <a:pos x="connsiteX2" y="connsiteY2"/>
                </a:cxn>
                <a:cxn ang="0">
                  <a:pos x="connsiteX3" y="connsiteY3"/>
                </a:cxn>
              </a:cxnLst>
              <a:rect l="l" t="t" r="r" b="b"/>
              <a:pathLst>
                <a:path w="1619743" h="911105">
                  <a:moveTo>
                    <a:pt x="-828" y="-749"/>
                  </a:moveTo>
                  <a:lnTo>
                    <a:pt x="1618916" y="-749"/>
                  </a:lnTo>
                  <a:lnTo>
                    <a:pt x="1618916" y="910357"/>
                  </a:lnTo>
                  <a:lnTo>
                    <a:pt x="-828" y="910357"/>
                  </a:lnTo>
                  <a:close/>
                </a:path>
              </a:pathLst>
            </a:custGeom>
          </p:spPr>
        </p:pic>
        <p:pic>
          <p:nvPicPr>
            <p:cNvPr id="173" name="Picture 172">
              <a:extLst>
                <a:ext uri="{FF2B5EF4-FFF2-40B4-BE49-F238E27FC236}">
                  <a16:creationId xmlns:a16="http://schemas.microsoft.com/office/drawing/2014/main" id="{BE807A0A-3C48-45DC-83E8-699203BAFF93}"/>
                </a:ext>
              </a:extLst>
            </p:cNvPr>
            <p:cNvPicPr>
              <a:picLocks noChangeAspect="1"/>
            </p:cNvPicPr>
            <p:nvPr/>
          </p:nvPicPr>
          <p:blipFill>
            <a:blip r:embed="rId38"/>
            <a:stretch>
              <a:fillRect/>
            </a:stretch>
          </p:blipFill>
          <p:spPr>
            <a:xfrm>
              <a:off x="4792397" y="4807343"/>
              <a:ext cx="471259" cy="156473"/>
            </a:xfrm>
            <a:custGeom>
              <a:avLst/>
              <a:gdLst>
                <a:gd name="connsiteX0" fmla="*/ -244 w 1344263"/>
                <a:gd name="connsiteY0" fmla="*/ 279 h 446337"/>
                <a:gd name="connsiteX1" fmla="*/ 1344020 w 1344263"/>
                <a:gd name="connsiteY1" fmla="*/ 279 h 446337"/>
                <a:gd name="connsiteX2" fmla="*/ 1344020 w 1344263"/>
                <a:gd name="connsiteY2" fmla="*/ 446617 h 446337"/>
                <a:gd name="connsiteX3" fmla="*/ -244 w 1344263"/>
                <a:gd name="connsiteY3" fmla="*/ 446617 h 446337"/>
              </a:gdLst>
              <a:ahLst/>
              <a:cxnLst>
                <a:cxn ang="0">
                  <a:pos x="connsiteX0" y="connsiteY0"/>
                </a:cxn>
                <a:cxn ang="0">
                  <a:pos x="connsiteX1" y="connsiteY1"/>
                </a:cxn>
                <a:cxn ang="0">
                  <a:pos x="connsiteX2" y="connsiteY2"/>
                </a:cxn>
                <a:cxn ang="0">
                  <a:pos x="connsiteX3" y="connsiteY3"/>
                </a:cxn>
              </a:cxnLst>
              <a:rect l="l" t="t" r="r" b="b"/>
              <a:pathLst>
                <a:path w="1344263" h="446337">
                  <a:moveTo>
                    <a:pt x="-244" y="279"/>
                  </a:moveTo>
                  <a:lnTo>
                    <a:pt x="1344020" y="279"/>
                  </a:lnTo>
                  <a:lnTo>
                    <a:pt x="1344020" y="446617"/>
                  </a:lnTo>
                  <a:lnTo>
                    <a:pt x="-244" y="446617"/>
                  </a:lnTo>
                  <a:close/>
                </a:path>
              </a:pathLst>
            </a:custGeom>
          </p:spPr>
        </p:pic>
        <p:pic>
          <p:nvPicPr>
            <p:cNvPr id="174" name="Picture 173">
              <a:extLst>
                <a:ext uri="{FF2B5EF4-FFF2-40B4-BE49-F238E27FC236}">
                  <a16:creationId xmlns:a16="http://schemas.microsoft.com/office/drawing/2014/main" id="{0809D542-6A7D-4F98-ADBB-4F7BEA880E8A}"/>
                </a:ext>
              </a:extLst>
            </p:cNvPr>
            <p:cNvPicPr>
              <a:picLocks noChangeAspect="1"/>
            </p:cNvPicPr>
            <p:nvPr/>
          </p:nvPicPr>
          <p:blipFill rotWithShape="1">
            <a:blip r:embed="rId39"/>
            <a:srcRect l="22" r="65976"/>
            <a:stretch/>
          </p:blipFill>
          <p:spPr>
            <a:xfrm>
              <a:off x="3060838" y="3856566"/>
              <a:ext cx="348871" cy="321441"/>
            </a:xfrm>
            <a:custGeom>
              <a:avLst/>
              <a:gdLst>
                <a:gd name="connsiteX0" fmla="*/ -376 w 1146172"/>
                <a:gd name="connsiteY0" fmla="*/ 257 h 359074"/>
                <a:gd name="connsiteX1" fmla="*/ 1145797 w 1146172"/>
                <a:gd name="connsiteY1" fmla="*/ 257 h 359074"/>
                <a:gd name="connsiteX2" fmla="*/ 1145797 w 1146172"/>
                <a:gd name="connsiteY2" fmla="*/ 359331 h 359074"/>
                <a:gd name="connsiteX3" fmla="*/ -376 w 1146172"/>
                <a:gd name="connsiteY3" fmla="*/ 359331 h 359074"/>
              </a:gdLst>
              <a:ahLst/>
              <a:cxnLst>
                <a:cxn ang="0">
                  <a:pos x="connsiteX0" y="connsiteY0"/>
                </a:cxn>
                <a:cxn ang="0">
                  <a:pos x="connsiteX1" y="connsiteY1"/>
                </a:cxn>
                <a:cxn ang="0">
                  <a:pos x="connsiteX2" y="connsiteY2"/>
                </a:cxn>
                <a:cxn ang="0">
                  <a:pos x="connsiteX3" y="connsiteY3"/>
                </a:cxn>
              </a:cxnLst>
              <a:rect l="l" t="t" r="r" b="b"/>
              <a:pathLst>
                <a:path w="1146172" h="359074">
                  <a:moveTo>
                    <a:pt x="-376" y="257"/>
                  </a:moveTo>
                  <a:lnTo>
                    <a:pt x="1145797" y="257"/>
                  </a:lnTo>
                  <a:lnTo>
                    <a:pt x="1145797" y="359331"/>
                  </a:lnTo>
                  <a:lnTo>
                    <a:pt x="-376" y="359331"/>
                  </a:lnTo>
                  <a:close/>
                </a:path>
              </a:pathLst>
            </a:custGeom>
          </p:spPr>
        </p:pic>
        <p:pic>
          <p:nvPicPr>
            <p:cNvPr id="175" name="Picture 174">
              <a:extLst>
                <a:ext uri="{FF2B5EF4-FFF2-40B4-BE49-F238E27FC236}">
                  <a16:creationId xmlns:a16="http://schemas.microsoft.com/office/drawing/2014/main" id="{11C2AD39-7C20-462C-A6EA-8671B85BA92B}"/>
                </a:ext>
              </a:extLst>
            </p:cNvPr>
            <p:cNvPicPr>
              <a:picLocks noChangeAspect="1"/>
            </p:cNvPicPr>
            <p:nvPr/>
          </p:nvPicPr>
          <p:blipFill>
            <a:blip r:embed="rId40"/>
            <a:stretch>
              <a:fillRect/>
            </a:stretch>
          </p:blipFill>
          <p:spPr>
            <a:xfrm>
              <a:off x="3942484" y="3807176"/>
              <a:ext cx="405210" cy="405209"/>
            </a:xfrm>
            <a:custGeom>
              <a:avLst/>
              <a:gdLst>
                <a:gd name="connsiteX0" fmla="*/ 920 w 716879"/>
                <a:gd name="connsiteY0" fmla="*/ 153 h 716879"/>
                <a:gd name="connsiteX1" fmla="*/ 717799 w 716879"/>
                <a:gd name="connsiteY1" fmla="*/ 153 h 716879"/>
                <a:gd name="connsiteX2" fmla="*/ 717799 w 716879"/>
                <a:gd name="connsiteY2" fmla="*/ 717032 h 716879"/>
                <a:gd name="connsiteX3" fmla="*/ 920 w 716879"/>
                <a:gd name="connsiteY3" fmla="*/ 717032 h 716879"/>
              </a:gdLst>
              <a:ahLst/>
              <a:cxnLst>
                <a:cxn ang="0">
                  <a:pos x="connsiteX0" y="connsiteY0"/>
                </a:cxn>
                <a:cxn ang="0">
                  <a:pos x="connsiteX1" y="connsiteY1"/>
                </a:cxn>
                <a:cxn ang="0">
                  <a:pos x="connsiteX2" y="connsiteY2"/>
                </a:cxn>
                <a:cxn ang="0">
                  <a:pos x="connsiteX3" y="connsiteY3"/>
                </a:cxn>
              </a:cxnLst>
              <a:rect l="l" t="t" r="r" b="b"/>
              <a:pathLst>
                <a:path w="716879" h="716879">
                  <a:moveTo>
                    <a:pt x="920" y="153"/>
                  </a:moveTo>
                  <a:lnTo>
                    <a:pt x="717799" y="153"/>
                  </a:lnTo>
                  <a:lnTo>
                    <a:pt x="717799" y="717032"/>
                  </a:lnTo>
                  <a:lnTo>
                    <a:pt x="920" y="717032"/>
                  </a:lnTo>
                  <a:close/>
                </a:path>
              </a:pathLst>
            </a:custGeom>
          </p:spPr>
        </p:pic>
        <p:pic>
          <p:nvPicPr>
            <p:cNvPr id="176" name="Picture 175">
              <a:extLst>
                <a:ext uri="{FF2B5EF4-FFF2-40B4-BE49-F238E27FC236}">
                  <a16:creationId xmlns:a16="http://schemas.microsoft.com/office/drawing/2014/main" id="{A6B09417-B151-4C0E-84B0-49EB7BBF794C}"/>
                </a:ext>
              </a:extLst>
            </p:cNvPr>
            <p:cNvPicPr>
              <a:picLocks noChangeAspect="1"/>
            </p:cNvPicPr>
            <p:nvPr/>
          </p:nvPicPr>
          <p:blipFill>
            <a:blip r:embed="rId15"/>
            <a:stretch>
              <a:fillRect/>
            </a:stretch>
          </p:blipFill>
          <p:spPr>
            <a:xfrm>
              <a:off x="1270004" y="3786477"/>
              <a:ext cx="425908" cy="425908"/>
            </a:xfrm>
            <a:custGeom>
              <a:avLst/>
              <a:gdLst>
                <a:gd name="connsiteX0" fmla="*/ -47 w 1008671"/>
                <a:gd name="connsiteY0" fmla="*/ -487 h 1008671"/>
                <a:gd name="connsiteX1" fmla="*/ 1008625 w 1008671"/>
                <a:gd name="connsiteY1" fmla="*/ -487 h 1008671"/>
                <a:gd name="connsiteX2" fmla="*/ 1008625 w 1008671"/>
                <a:gd name="connsiteY2" fmla="*/ 1008185 h 1008671"/>
                <a:gd name="connsiteX3" fmla="*/ -47 w 1008671"/>
                <a:gd name="connsiteY3" fmla="*/ 1008185 h 1008671"/>
              </a:gdLst>
              <a:ahLst/>
              <a:cxnLst>
                <a:cxn ang="0">
                  <a:pos x="connsiteX0" y="connsiteY0"/>
                </a:cxn>
                <a:cxn ang="0">
                  <a:pos x="connsiteX1" y="connsiteY1"/>
                </a:cxn>
                <a:cxn ang="0">
                  <a:pos x="connsiteX2" y="connsiteY2"/>
                </a:cxn>
                <a:cxn ang="0">
                  <a:pos x="connsiteX3" y="connsiteY3"/>
                </a:cxn>
              </a:cxnLst>
              <a:rect l="l" t="t" r="r" b="b"/>
              <a:pathLst>
                <a:path w="1008671" h="1008671">
                  <a:moveTo>
                    <a:pt x="-47" y="-487"/>
                  </a:moveTo>
                  <a:lnTo>
                    <a:pt x="1008625" y="-487"/>
                  </a:lnTo>
                  <a:lnTo>
                    <a:pt x="1008625" y="1008185"/>
                  </a:lnTo>
                  <a:lnTo>
                    <a:pt x="-47" y="1008185"/>
                  </a:lnTo>
                  <a:close/>
                </a:path>
              </a:pathLst>
            </a:custGeom>
          </p:spPr>
        </p:pic>
        <p:grpSp>
          <p:nvGrpSpPr>
            <p:cNvPr id="177" name="Graphic 1">
              <a:extLst>
                <a:ext uri="{FF2B5EF4-FFF2-40B4-BE49-F238E27FC236}">
                  <a16:creationId xmlns:a16="http://schemas.microsoft.com/office/drawing/2014/main" id="{B386D00A-6684-4E24-9A33-BBDB947E5A93}"/>
                </a:ext>
              </a:extLst>
            </p:cNvPr>
            <p:cNvGrpSpPr/>
            <p:nvPr/>
          </p:nvGrpSpPr>
          <p:grpSpPr>
            <a:xfrm>
              <a:off x="3915378" y="2980395"/>
              <a:ext cx="449450" cy="449450"/>
              <a:chOff x="7295279" y="2729640"/>
              <a:chExt cx="938975" cy="938975"/>
            </a:xfrm>
            <a:solidFill>
              <a:srgbClr val="007DB8"/>
            </a:solidFill>
          </p:grpSpPr>
          <p:sp>
            <p:nvSpPr>
              <p:cNvPr id="180" name="Freeform: Shape 47">
                <a:extLst>
                  <a:ext uri="{FF2B5EF4-FFF2-40B4-BE49-F238E27FC236}">
                    <a16:creationId xmlns:a16="http://schemas.microsoft.com/office/drawing/2014/main" id="{417E32E1-F41F-49B5-83AC-DEAE81276C8F}"/>
                  </a:ext>
                </a:extLst>
              </p:cNvPr>
              <p:cNvSpPr/>
              <p:nvPr/>
            </p:nvSpPr>
            <p:spPr>
              <a:xfrm flipV="1">
                <a:off x="7295279" y="2729640"/>
                <a:ext cx="938975" cy="938975"/>
              </a:xfrm>
              <a:custGeom>
                <a:avLst/>
                <a:gdLst>
                  <a:gd name="connsiteX0" fmla="*/ 470463 w 938975"/>
                  <a:gd name="connsiteY0" fmla="*/ 889924 h 938975"/>
                  <a:gd name="connsiteX1" fmla="*/ 174962 w 938975"/>
                  <a:gd name="connsiteY1" fmla="*/ 768410 h 938975"/>
                  <a:gd name="connsiteX2" fmla="*/ 53447 w 938975"/>
                  <a:gd name="connsiteY2" fmla="*/ 472908 h 938975"/>
                  <a:gd name="connsiteX3" fmla="*/ 174962 w 938975"/>
                  <a:gd name="connsiteY3" fmla="*/ 177407 h 938975"/>
                  <a:gd name="connsiteX4" fmla="*/ 470463 w 938975"/>
                  <a:gd name="connsiteY4" fmla="*/ 55893 h 938975"/>
                  <a:gd name="connsiteX5" fmla="*/ 765964 w 938975"/>
                  <a:gd name="connsiteY5" fmla="*/ 177407 h 938975"/>
                  <a:gd name="connsiteX6" fmla="*/ 887478 w 938975"/>
                  <a:gd name="connsiteY6" fmla="*/ 472908 h 938975"/>
                  <a:gd name="connsiteX7" fmla="*/ 765964 w 938975"/>
                  <a:gd name="connsiteY7" fmla="*/ 768410 h 938975"/>
                  <a:gd name="connsiteX8" fmla="*/ 470463 w 938975"/>
                  <a:gd name="connsiteY8" fmla="*/ 889924 h 938975"/>
                  <a:gd name="connsiteX9" fmla="*/ 470463 w 938975"/>
                  <a:gd name="connsiteY9" fmla="*/ 939634 h 938975"/>
                  <a:gd name="connsiteX10" fmla="*/ 939950 w 938975"/>
                  <a:gd name="connsiteY10" fmla="*/ 470147 h 938975"/>
                  <a:gd name="connsiteX11" fmla="*/ 470463 w 938975"/>
                  <a:gd name="connsiteY11" fmla="*/ 659 h 938975"/>
                  <a:gd name="connsiteX12" fmla="*/ 975 w 938975"/>
                  <a:gd name="connsiteY12" fmla="*/ 470147 h 938975"/>
                  <a:gd name="connsiteX13" fmla="*/ 470463 w 938975"/>
                  <a:gd name="connsiteY13" fmla="*/ 939634 h 938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938975" h="938975">
                    <a:moveTo>
                      <a:pt x="470463" y="889924"/>
                    </a:moveTo>
                    <a:cubicBezTo>
                      <a:pt x="354472" y="889924"/>
                      <a:pt x="249527" y="842975"/>
                      <a:pt x="174962" y="768410"/>
                    </a:cubicBezTo>
                    <a:cubicBezTo>
                      <a:pt x="100396" y="693844"/>
                      <a:pt x="53447" y="588900"/>
                      <a:pt x="53447" y="472908"/>
                    </a:cubicBezTo>
                    <a:cubicBezTo>
                      <a:pt x="53447" y="356917"/>
                      <a:pt x="100396" y="251973"/>
                      <a:pt x="174962" y="177407"/>
                    </a:cubicBezTo>
                    <a:cubicBezTo>
                      <a:pt x="249527" y="102841"/>
                      <a:pt x="354472" y="55893"/>
                      <a:pt x="470463" y="55893"/>
                    </a:cubicBezTo>
                    <a:cubicBezTo>
                      <a:pt x="586454" y="55893"/>
                      <a:pt x="691398" y="102841"/>
                      <a:pt x="765964" y="177407"/>
                    </a:cubicBezTo>
                    <a:cubicBezTo>
                      <a:pt x="840530" y="251973"/>
                      <a:pt x="887478" y="356917"/>
                      <a:pt x="887478" y="472908"/>
                    </a:cubicBezTo>
                    <a:cubicBezTo>
                      <a:pt x="887478" y="588900"/>
                      <a:pt x="840530" y="693844"/>
                      <a:pt x="765964" y="768410"/>
                    </a:cubicBezTo>
                    <a:cubicBezTo>
                      <a:pt x="691398" y="842975"/>
                      <a:pt x="586454" y="889924"/>
                      <a:pt x="470463" y="889924"/>
                    </a:cubicBezTo>
                    <a:moveTo>
                      <a:pt x="470463" y="939634"/>
                    </a:moveTo>
                    <a:cubicBezTo>
                      <a:pt x="730062" y="939634"/>
                      <a:pt x="939950" y="729746"/>
                      <a:pt x="939950" y="470147"/>
                    </a:cubicBezTo>
                    <a:cubicBezTo>
                      <a:pt x="939950" y="210547"/>
                      <a:pt x="730062" y="659"/>
                      <a:pt x="470463" y="659"/>
                    </a:cubicBezTo>
                    <a:cubicBezTo>
                      <a:pt x="210864" y="659"/>
                      <a:pt x="975" y="210547"/>
                      <a:pt x="975" y="470147"/>
                    </a:cubicBezTo>
                    <a:cubicBezTo>
                      <a:pt x="3737" y="729746"/>
                      <a:pt x="213626" y="939634"/>
                      <a:pt x="470463" y="939634"/>
                    </a:cubicBezTo>
                  </a:path>
                </a:pathLst>
              </a:custGeom>
              <a:solidFill>
                <a:srgbClr val="007DB8"/>
              </a:solidFill>
              <a:ln w="27613" cap="flat">
                <a:noFill/>
                <a:prstDash val="solid"/>
                <a:miter/>
              </a:ln>
            </p:spPr>
            <p:txBody>
              <a:bodyPr rtlCol="0" anchor="ctr"/>
              <a:lstStyle/>
              <a:p>
                <a:endParaRPr lang="en-US"/>
              </a:p>
            </p:txBody>
          </p:sp>
          <p:sp>
            <p:nvSpPr>
              <p:cNvPr id="181" name="Freeform: Shape 48">
                <a:extLst>
                  <a:ext uri="{FF2B5EF4-FFF2-40B4-BE49-F238E27FC236}">
                    <a16:creationId xmlns:a16="http://schemas.microsoft.com/office/drawing/2014/main" id="{1651890C-6BB8-46EC-8EE9-E4D8D821E02C}"/>
                  </a:ext>
                </a:extLst>
              </p:cNvPr>
              <p:cNvSpPr/>
              <p:nvPr/>
            </p:nvSpPr>
            <p:spPr>
              <a:xfrm flipV="1">
                <a:off x="7417157" y="3073635"/>
                <a:ext cx="704232" cy="243029"/>
              </a:xfrm>
              <a:custGeom>
                <a:avLst/>
                <a:gdLst>
                  <a:gd name="connsiteX0" fmla="*/ 127998 w 704232"/>
                  <a:gd name="connsiteY0" fmla="*/ 122144 h 243029"/>
                  <a:gd name="connsiteX1" fmla="*/ 83811 w 704232"/>
                  <a:gd name="connsiteY1" fmla="*/ 166331 h 243029"/>
                  <a:gd name="connsiteX2" fmla="*/ 67241 w 704232"/>
                  <a:gd name="connsiteY2" fmla="*/ 166331 h 243029"/>
                  <a:gd name="connsiteX3" fmla="*/ 67241 w 704232"/>
                  <a:gd name="connsiteY3" fmla="*/ 80718 h 243029"/>
                  <a:gd name="connsiteX4" fmla="*/ 83811 w 704232"/>
                  <a:gd name="connsiteY4" fmla="*/ 80718 h 243029"/>
                  <a:gd name="connsiteX5" fmla="*/ 127998 w 704232"/>
                  <a:gd name="connsiteY5" fmla="*/ 122144 h 243029"/>
                  <a:gd name="connsiteX6" fmla="*/ 406929 w 704232"/>
                  <a:gd name="connsiteY6" fmla="*/ 91765 h 243029"/>
                  <a:gd name="connsiteX7" fmla="*/ 290938 w 704232"/>
                  <a:gd name="connsiteY7" fmla="*/ 629 h 243029"/>
                  <a:gd name="connsiteX8" fmla="*/ 185993 w 704232"/>
                  <a:gd name="connsiteY8" fmla="*/ 83480 h 243029"/>
                  <a:gd name="connsiteX9" fmla="*/ 92096 w 704232"/>
                  <a:gd name="connsiteY9" fmla="*/ 22723 h 243029"/>
                  <a:gd name="connsiteX10" fmla="*/ 960 w 704232"/>
                  <a:gd name="connsiteY10" fmla="*/ 22723 h 243029"/>
                  <a:gd name="connsiteX11" fmla="*/ 960 w 704232"/>
                  <a:gd name="connsiteY11" fmla="*/ 224326 h 243029"/>
                  <a:gd name="connsiteX12" fmla="*/ 92096 w 704232"/>
                  <a:gd name="connsiteY12" fmla="*/ 224326 h 243029"/>
                  <a:gd name="connsiteX13" fmla="*/ 185993 w 704232"/>
                  <a:gd name="connsiteY13" fmla="*/ 160808 h 243029"/>
                  <a:gd name="connsiteX14" fmla="*/ 290938 w 704232"/>
                  <a:gd name="connsiteY14" fmla="*/ 243658 h 243029"/>
                  <a:gd name="connsiteX15" fmla="*/ 329602 w 704232"/>
                  <a:gd name="connsiteY15" fmla="*/ 213280 h 243029"/>
                  <a:gd name="connsiteX16" fmla="*/ 232942 w 704232"/>
                  <a:gd name="connsiteY16" fmla="*/ 135952 h 243029"/>
                  <a:gd name="connsiteX17" fmla="*/ 252274 w 704232"/>
                  <a:gd name="connsiteY17" fmla="*/ 122144 h 243029"/>
                  <a:gd name="connsiteX18" fmla="*/ 348934 w 704232"/>
                  <a:gd name="connsiteY18" fmla="*/ 199471 h 243029"/>
                  <a:gd name="connsiteX19" fmla="*/ 387597 w 704232"/>
                  <a:gd name="connsiteY19" fmla="*/ 169092 h 243029"/>
                  <a:gd name="connsiteX20" fmla="*/ 290938 w 704232"/>
                  <a:gd name="connsiteY20" fmla="*/ 91765 h 243029"/>
                  <a:gd name="connsiteX21" fmla="*/ 310270 w 704232"/>
                  <a:gd name="connsiteY21" fmla="*/ 77957 h 243029"/>
                  <a:gd name="connsiteX22" fmla="*/ 406929 w 704232"/>
                  <a:gd name="connsiteY22" fmla="*/ 155284 h 243029"/>
                  <a:gd name="connsiteX23" fmla="*/ 406929 w 704232"/>
                  <a:gd name="connsiteY23" fmla="*/ 224326 h 243029"/>
                  <a:gd name="connsiteX24" fmla="*/ 475971 w 704232"/>
                  <a:gd name="connsiteY24" fmla="*/ 224326 h 243029"/>
                  <a:gd name="connsiteX25" fmla="*/ 475971 w 704232"/>
                  <a:gd name="connsiteY25" fmla="*/ 80718 h 243029"/>
                  <a:gd name="connsiteX26" fmla="*/ 545013 w 704232"/>
                  <a:gd name="connsiteY26" fmla="*/ 80718 h 243029"/>
                  <a:gd name="connsiteX27" fmla="*/ 545013 w 704232"/>
                  <a:gd name="connsiteY27" fmla="*/ 22723 h 243029"/>
                  <a:gd name="connsiteX28" fmla="*/ 404167 w 704232"/>
                  <a:gd name="connsiteY28" fmla="*/ 22723 h 243029"/>
                  <a:gd name="connsiteX29" fmla="*/ 406929 w 704232"/>
                  <a:gd name="connsiteY29" fmla="*/ 91765 h 243029"/>
                  <a:gd name="connsiteX30" fmla="*/ 636150 w 704232"/>
                  <a:gd name="connsiteY30" fmla="*/ 80718 h 243029"/>
                  <a:gd name="connsiteX31" fmla="*/ 705192 w 704232"/>
                  <a:gd name="connsiteY31" fmla="*/ 80718 h 243029"/>
                  <a:gd name="connsiteX32" fmla="*/ 705192 w 704232"/>
                  <a:gd name="connsiteY32" fmla="*/ 22723 h 243029"/>
                  <a:gd name="connsiteX33" fmla="*/ 564346 w 704232"/>
                  <a:gd name="connsiteY33" fmla="*/ 22723 h 243029"/>
                  <a:gd name="connsiteX34" fmla="*/ 564346 w 704232"/>
                  <a:gd name="connsiteY34" fmla="*/ 224326 h 243029"/>
                  <a:gd name="connsiteX35" fmla="*/ 633388 w 704232"/>
                  <a:gd name="connsiteY35" fmla="*/ 224326 h 243029"/>
                  <a:gd name="connsiteX36" fmla="*/ 633388 w 704232"/>
                  <a:gd name="connsiteY36" fmla="*/ 80718 h 2430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704232" h="243029">
                    <a:moveTo>
                      <a:pt x="127998" y="122144"/>
                    </a:moveTo>
                    <a:cubicBezTo>
                      <a:pt x="127998" y="149761"/>
                      <a:pt x="108666" y="166331"/>
                      <a:pt x="83811" y="166331"/>
                    </a:cubicBezTo>
                    <a:lnTo>
                      <a:pt x="67241" y="166331"/>
                    </a:lnTo>
                    <a:lnTo>
                      <a:pt x="67241" y="80718"/>
                    </a:lnTo>
                    <a:lnTo>
                      <a:pt x="83811" y="80718"/>
                    </a:lnTo>
                    <a:cubicBezTo>
                      <a:pt x="108666" y="80718"/>
                      <a:pt x="127998" y="94527"/>
                      <a:pt x="127998" y="122144"/>
                    </a:cubicBezTo>
                    <a:moveTo>
                      <a:pt x="406929" y="91765"/>
                    </a:moveTo>
                    <a:lnTo>
                      <a:pt x="290938" y="629"/>
                    </a:lnTo>
                    <a:lnTo>
                      <a:pt x="185993" y="83480"/>
                    </a:lnTo>
                    <a:cubicBezTo>
                      <a:pt x="169423" y="47578"/>
                      <a:pt x="133521" y="22723"/>
                      <a:pt x="92096" y="22723"/>
                    </a:cubicBezTo>
                    <a:lnTo>
                      <a:pt x="960" y="22723"/>
                    </a:lnTo>
                    <a:lnTo>
                      <a:pt x="960" y="224326"/>
                    </a:lnTo>
                    <a:lnTo>
                      <a:pt x="92096" y="224326"/>
                    </a:lnTo>
                    <a:cubicBezTo>
                      <a:pt x="139045" y="224326"/>
                      <a:pt x="174947" y="193948"/>
                      <a:pt x="185993" y="160808"/>
                    </a:cubicBezTo>
                    <a:lnTo>
                      <a:pt x="290938" y="243658"/>
                    </a:lnTo>
                    <a:lnTo>
                      <a:pt x="329602" y="213280"/>
                    </a:lnTo>
                    <a:lnTo>
                      <a:pt x="232942" y="135952"/>
                    </a:lnTo>
                    <a:lnTo>
                      <a:pt x="252274" y="122144"/>
                    </a:lnTo>
                    <a:lnTo>
                      <a:pt x="348934" y="199471"/>
                    </a:lnTo>
                    <a:lnTo>
                      <a:pt x="387597" y="169092"/>
                    </a:lnTo>
                    <a:lnTo>
                      <a:pt x="290938" y="91765"/>
                    </a:lnTo>
                    <a:lnTo>
                      <a:pt x="310270" y="77957"/>
                    </a:lnTo>
                    <a:lnTo>
                      <a:pt x="406929" y="155284"/>
                    </a:lnTo>
                    <a:lnTo>
                      <a:pt x="406929" y="224326"/>
                    </a:lnTo>
                    <a:lnTo>
                      <a:pt x="475971" y="224326"/>
                    </a:lnTo>
                    <a:lnTo>
                      <a:pt x="475971" y="80718"/>
                    </a:lnTo>
                    <a:lnTo>
                      <a:pt x="545013" y="80718"/>
                    </a:lnTo>
                    <a:lnTo>
                      <a:pt x="545013" y="22723"/>
                    </a:lnTo>
                    <a:lnTo>
                      <a:pt x="404167" y="22723"/>
                    </a:lnTo>
                    <a:cubicBezTo>
                      <a:pt x="406929" y="22723"/>
                      <a:pt x="406929" y="91765"/>
                      <a:pt x="406929" y="91765"/>
                    </a:cubicBezTo>
                    <a:close/>
                    <a:moveTo>
                      <a:pt x="636150" y="80718"/>
                    </a:moveTo>
                    <a:lnTo>
                      <a:pt x="705192" y="80718"/>
                    </a:lnTo>
                    <a:lnTo>
                      <a:pt x="705192" y="22723"/>
                    </a:lnTo>
                    <a:lnTo>
                      <a:pt x="564346" y="22723"/>
                    </a:lnTo>
                    <a:lnTo>
                      <a:pt x="564346" y="224326"/>
                    </a:lnTo>
                    <a:lnTo>
                      <a:pt x="633388" y="224326"/>
                    </a:lnTo>
                    <a:lnTo>
                      <a:pt x="633388" y="80718"/>
                    </a:lnTo>
                    <a:close/>
                  </a:path>
                </a:pathLst>
              </a:custGeom>
              <a:solidFill>
                <a:srgbClr val="007DB8"/>
              </a:solidFill>
              <a:ln w="27613" cap="flat">
                <a:noFill/>
                <a:prstDash val="solid"/>
                <a:miter/>
              </a:ln>
            </p:spPr>
            <p:txBody>
              <a:bodyPr rtlCol="0" anchor="ctr"/>
              <a:lstStyle/>
              <a:p>
                <a:endParaRPr lang="en-US"/>
              </a:p>
            </p:txBody>
          </p:sp>
        </p:grpSp>
        <p:pic>
          <p:nvPicPr>
            <p:cNvPr id="178" name="Picture 177">
              <a:extLst>
                <a:ext uri="{FF2B5EF4-FFF2-40B4-BE49-F238E27FC236}">
                  <a16:creationId xmlns:a16="http://schemas.microsoft.com/office/drawing/2014/main" id="{B0506E6B-DAE6-4B71-8477-5E3349908250}"/>
                </a:ext>
              </a:extLst>
            </p:cNvPr>
            <p:cNvPicPr>
              <a:picLocks noChangeAspect="1"/>
            </p:cNvPicPr>
            <p:nvPr/>
          </p:nvPicPr>
          <p:blipFill rotWithShape="1">
            <a:blip r:embed="rId41"/>
            <a:srcRect l="5497" t="28947" r="62279" b="13579"/>
            <a:stretch/>
          </p:blipFill>
          <p:spPr>
            <a:xfrm>
              <a:off x="4849525" y="3055018"/>
              <a:ext cx="338034" cy="340345"/>
            </a:xfrm>
            <a:custGeom>
              <a:avLst/>
              <a:gdLst>
                <a:gd name="connsiteX0" fmla="*/ -68 w 1420282"/>
                <a:gd name="connsiteY0" fmla="*/ 415 h 801772"/>
                <a:gd name="connsiteX1" fmla="*/ 1420214 w 1420282"/>
                <a:gd name="connsiteY1" fmla="*/ 415 h 801772"/>
                <a:gd name="connsiteX2" fmla="*/ 1420214 w 1420282"/>
                <a:gd name="connsiteY2" fmla="*/ 802188 h 801772"/>
                <a:gd name="connsiteX3" fmla="*/ -68 w 1420282"/>
                <a:gd name="connsiteY3" fmla="*/ 802188 h 801772"/>
              </a:gdLst>
              <a:ahLst/>
              <a:cxnLst>
                <a:cxn ang="0">
                  <a:pos x="connsiteX0" y="connsiteY0"/>
                </a:cxn>
                <a:cxn ang="0">
                  <a:pos x="connsiteX1" y="connsiteY1"/>
                </a:cxn>
                <a:cxn ang="0">
                  <a:pos x="connsiteX2" y="connsiteY2"/>
                </a:cxn>
                <a:cxn ang="0">
                  <a:pos x="connsiteX3" y="connsiteY3"/>
                </a:cxn>
              </a:cxnLst>
              <a:rect l="l" t="t" r="r" b="b"/>
              <a:pathLst>
                <a:path w="1420282" h="801772">
                  <a:moveTo>
                    <a:pt x="-68" y="415"/>
                  </a:moveTo>
                  <a:lnTo>
                    <a:pt x="1420214" y="415"/>
                  </a:lnTo>
                  <a:lnTo>
                    <a:pt x="1420214" y="802188"/>
                  </a:lnTo>
                  <a:lnTo>
                    <a:pt x="-68" y="802188"/>
                  </a:lnTo>
                  <a:close/>
                </a:path>
              </a:pathLst>
            </a:custGeom>
          </p:spPr>
        </p:pic>
        <p:pic>
          <p:nvPicPr>
            <p:cNvPr id="179" name="Picture 178">
              <a:extLst>
                <a:ext uri="{FF2B5EF4-FFF2-40B4-BE49-F238E27FC236}">
                  <a16:creationId xmlns:a16="http://schemas.microsoft.com/office/drawing/2014/main" id="{A70F2FF8-E6D4-4E0B-8AB3-668EFD0FB90B}"/>
                </a:ext>
              </a:extLst>
            </p:cNvPr>
            <p:cNvPicPr>
              <a:picLocks noChangeAspect="1"/>
            </p:cNvPicPr>
            <p:nvPr/>
          </p:nvPicPr>
          <p:blipFill rotWithShape="1">
            <a:blip r:embed="rId42"/>
            <a:srcRect l="59712" t="-5" r="7192" b="22963"/>
            <a:stretch/>
          </p:blipFill>
          <p:spPr>
            <a:xfrm>
              <a:off x="2057215" y="3811013"/>
              <a:ext cx="498649" cy="420567"/>
            </a:xfrm>
            <a:custGeom>
              <a:avLst/>
              <a:gdLst>
                <a:gd name="connsiteX0" fmla="*/ 188 w 1565658"/>
                <a:gd name="connsiteY0" fmla="*/ 135 h 567267"/>
                <a:gd name="connsiteX1" fmla="*/ 1565846 w 1565658"/>
                <a:gd name="connsiteY1" fmla="*/ 135 h 567267"/>
                <a:gd name="connsiteX2" fmla="*/ 1565846 w 1565658"/>
                <a:gd name="connsiteY2" fmla="*/ 567403 h 567267"/>
                <a:gd name="connsiteX3" fmla="*/ 188 w 1565658"/>
                <a:gd name="connsiteY3" fmla="*/ 567403 h 567267"/>
              </a:gdLst>
              <a:ahLst/>
              <a:cxnLst>
                <a:cxn ang="0">
                  <a:pos x="connsiteX0" y="connsiteY0"/>
                </a:cxn>
                <a:cxn ang="0">
                  <a:pos x="connsiteX1" y="connsiteY1"/>
                </a:cxn>
                <a:cxn ang="0">
                  <a:pos x="connsiteX2" y="connsiteY2"/>
                </a:cxn>
                <a:cxn ang="0">
                  <a:pos x="connsiteX3" y="connsiteY3"/>
                </a:cxn>
              </a:cxnLst>
              <a:rect l="l" t="t" r="r" b="b"/>
              <a:pathLst>
                <a:path w="1565658" h="567267">
                  <a:moveTo>
                    <a:pt x="188" y="135"/>
                  </a:moveTo>
                  <a:lnTo>
                    <a:pt x="1565846" y="135"/>
                  </a:lnTo>
                  <a:lnTo>
                    <a:pt x="1565846" y="567403"/>
                  </a:lnTo>
                  <a:lnTo>
                    <a:pt x="188" y="567403"/>
                  </a:lnTo>
                  <a:close/>
                </a:path>
              </a:pathLst>
            </a:custGeom>
          </p:spPr>
        </p:pic>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 name="Graphic 459">
            <a:extLst>
              <a:ext uri="{FF2B5EF4-FFF2-40B4-BE49-F238E27FC236}">
                <a16:creationId xmlns:a16="http://schemas.microsoft.com/office/drawing/2014/main" id="{70C0F43E-A91D-4716-96AB-987A121CB8E7}"/>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16200000">
            <a:off x="9164339" y="2899833"/>
            <a:ext cx="5004548" cy="1048872"/>
          </a:xfrm>
          <a:prstGeom prst="rect">
            <a:avLst/>
          </a:prstGeom>
        </p:spPr>
      </p:pic>
      <p:sp>
        <p:nvSpPr>
          <p:cNvPr id="469" name="Freeform: Shape 3">
            <a:extLst>
              <a:ext uri="{FF2B5EF4-FFF2-40B4-BE49-F238E27FC236}">
                <a16:creationId xmlns:a16="http://schemas.microsoft.com/office/drawing/2014/main" id="{2038098B-AE28-4850-91FD-DD46FCEED5DD}"/>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pic>
        <p:nvPicPr>
          <p:cNvPr id="459" name="Picture 458">
            <a:extLst>
              <a:ext uri="{FF2B5EF4-FFF2-40B4-BE49-F238E27FC236}">
                <a16:creationId xmlns:a16="http://schemas.microsoft.com/office/drawing/2014/main" id="{8B8CCFA2-6968-426D-88B8-819BED1D6009}"/>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l="11475" t="17459" r="495" b="3647"/>
          <a:stretch/>
        </p:blipFill>
        <p:spPr>
          <a:xfrm flipH="1">
            <a:off x="-49977" y="-39985"/>
            <a:ext cx="5857981" cy="3262233"/>
          </a:xfrm>
          <a:custGeom>
            <a:avLst/>
            <a:gdLst>
              <a:gd name="connsiteX0" fmla="*/ 13028 w 10839952"/>
              <a:gd name="connsiteY0" fmla="*/ 0 h 6476710"/>
              <a:gd name="connsiteX1" fmla="*/ 10839952 w 10839952"/>
              <a:gd name="connsiteY1" fmla="*/ 0 h 6476710"/>
              <a:gd name="connsiteX2" fmla="*/ 10839952 w 10839952"/>
              <a:gd name="connsiteY2" fmla="*/ 4207453 h 6476710"/>
              <a:gd name="connsiteX3" fmla="*/ 10799970 w 10839952"/>
              <a:gd name="connsiteY3" fmla="*/ 4258332 h 6476710"/>
              <a:gd name="connsiteX4" fmla="*/ 6096000 w 10839952"/>
              <a:gd name="connsiteY4" fmla="*/ 6476710 h 6476710"/>
              <a:gd name="connsiteX5" fmla="*/ 0 w 10839952"/>
              <a:gd name="connsiteY5" fmla="*/ 380710 h 6476710"/>
              <a:gd name="connsiteX6" fmla="*/ 7932 w 10839952"/>
              <a:gd name="connsiteY6" fmla="*/ 67011 h 6476710"/>
              <a:gd name="connsiteX7" fmla="*/ 13028 w 10839952"/>
              <a:gd name="connsiteY7" fmla="*/ 0 h 64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39952" h="6476710">
                <a:moveTo>
                  <a:pt x="13028" y="0"/>
                </a:moveTo>
                <a:lnTo>
                  <a:pt x="10839952" y="0"/>
                </a:lnTo>
                <a:lnTo>
                  <a:pt x="10839952" y="4207453"/>
                </a:lnTo>
                <a:lnTo>
                  <a:pt x="10799970" y="4258332"/>
                </a:lnTo>
                <a:cubicBezTo>
                  <a:pt x="9681874" y="5613152"/>
                  <a:pt x="7989784" y="6476710"/>
                  <a:pt x="6096000" y="6476710"/>
                </a:cubicBezTo>
                <a:cubicBezTo>
                  <a:pt x="2729272" y="6476710"/>
                  <a:pt x="0" y="3747438"/>
                  <a:pt x="0" y="380710"/>
                </a:cubicBezTo>
                <a:cubicBezTo>
                  <a:pt x="0" y="275500"/>
                  <a:pt x="2664" y="170912"/>
                  <a:pt x="7932" y="67011"/>
                </a:cubicBezTo>
                <a:lnTo>
                  <a:pt x="13028" y="0"/>
                </a:lnTo>
                <a:close/>
              </a:path>
            </a:pathLst>
          </a:custGeom>
        </p:spPr>
      </p:pic>
      <p:grpSp>
        <p:nvGrpSpPr>
          <p:cNvPr id="182" name="Group 181">
            <a:extLst>
              <a:ext uri="{FF2B5EF4-FFF2-40B4-BE49-F238E27FC236}">
                <a16:creationId xmlns:a16="http://schemas.microsoft.com/office/drawing/2014/main" id="{46539B28-B4DA-4152-BA5C-D619F3E57D61}"/>
              </a:ext>
            </a:extLst>
          </p:cNvPr>
          <p:cNvGrpSpPr/>
          <p:nvPr/>
        </p:nvGrpSpPr>
        <p:grpSpPr>
          <a:xfrm rot="246680" flipV="1">
            <a:off x="10509109" y="2183936"/>
            <a:ext cx="361965" cy="1259792"/>
            <a:chOff x="939560" y="3815725"/>
            <a:chExt cx="490279" cy="749835"/>
          </a:xfrm>
        </p:grpSpPr>
        <p:cxnSp>
          <p:nvCxnSpPr>
            <p:cNvPr id="454" name="Straight Connector 453">
              <a:extLst>
                <a:ext uri="{FF2B5EF4-FFF2-40B4-BE49-F238E27FC236}">
                  <a16:creationId xmlns:a16="http://schemas.microsoft.com/office/drawing/2014/main" id="{FBBCB252-A129-49C5-B5AB-041709F2DD04}"/>
                </a:ext>
              </a:extLst>
            </p:cNvPr>
            <p:cNvCxnSpPr>
              <a:cxnSpLocks/>
            </p:cNvCxnSpPr>
            <p:nvPr/>
          </p:nvCxnSpPr>
          <p:spPr>
            <a:xfrm flipH="1">
              <a:off x="939560" y="3815725"/>
              <a:ext cx="392397" cy="743839"/>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5" name="Straight Connector 454">
              <a:extLst>
                <a:ext uri="{FF2B5EF4-FFF2-40B4-BE49-F238E27FC236}">
                  <a16:creationId xmlns:a16="http://schemas.microsoft.com/office/drawing/2014/main" id="{612108F0-CE20-4E05-A141-039352666692}"/>
                </a:ext>
              </a:extLst>
            </p:cNvPr>
            <p:cNvCxnSpPr>
              <a:cxnSpLocks/>
            </p:cNvCxnSpPr>
            <p:nvPr/>
          </p:nvCxnSpPr>
          <p:spPr>
            <a:xfrm flipH="1" flipV="1">
              <a:off x="987698" y="4559564"/>
              <a:ext cx="442141" cy="5996"/>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183" name="Graphic 87">
            <a:extLst>
              <a:ext uri="{FF2B5EF4-FFF2-40B4-BE49-F238E27FC236}">
                <a16:creationId xmlns:a16="http://schemas.microsoft.com/office/drawing/2014/main" id="{89904381-45FA-4F7D-ACD5-43DB2A948310}"/>
              </a:ext>
            </a:extLst>
          </p:cNvPr>
          <p:cNvSpPr/>
          <p:nvPr/>
        </p:nvSpPr>
        <p:spPr>
          <a:xfrm>
            <a:off x="309433" y="2378609"/>
            <a:ext cx="11626515" cy="2884955"/>
          </a:xfrm>
          <a:custGeom>
            <a:avLst/>
            <a:gdLst>
              <a:gd name="connsiteX0" fmla="*/ 92549 w 11394966"/>
              <a:gd name="connsiteY0" fmla="*/ 2201350 h 2965549"/>
              <a:gd name="connsiteX1" fmla="*/ 1923249 w 11394966"/>
              <a:gd name="connsiteY1" fmla="*/ 2743767 h 2965549"/>
              <a:gd name="connsiteX2" fmla="*/ 3672810 w 11394966"/>
              <a:gd name="connsiteY2" fmla="*/ 1930142 h 2965549"/>
              <a:gd name="connsiteX3" fmla="*/ 10209575 w 11394966"/>
              <a:gd name="connsiteY3" fmla="*/ 491724 h 2965549"/>
              <a:gd name="connsiteX4" fmla="*/ 10015602 w 11394966"/>
              <a:gd name="connsiteY4" fmla="*/ 0 h 2965549"/>
              <a:gd name="connsiteX5" fmla="*/ 11394966 w 11394966"/>
              <a:gd name="connsiteY5" fmla="*/ 916279 h 2965549"/>
              <a:gd name="connsiteX6" fmla="*/ 10416226 w 11394966"/>
              <a:gd name="connsiteY6" fmla="*/ 2137983 h 2965549"/>
              <a:gd name="connsiteX7" fmla="*/ 10398478 w 11394966"/>
              <a:gd name="connsiteY7" fmla="*/ 1613309 h 2965549"/>
              <a:gd name="connsiteX8" fmla="*/ 3876926 w 11394966"/>
              <a:gd name="connsiteY8" fmla="*/ 2267251 h 2965549"/>
              <a:gd name="connsiteX9" fmla="*/ 1944802 w 11394966"/>
              <a:gd name="connsiteY9" fmla="*/ 2965549 h 2965549"/>
              <a:gd name="connsiteX10" fmla="*/ 0 w 11394966"/>
              <a:gd name="connsiteY10" fmla="*/ 2325548 h 29655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394966" h="2965549">
                <a:moveTo>
                  <a:pt x="92549" y="2201350"/>
                </a:moveTo>
                <a:lnTo>
                  <a:pt x="1923249" y="2743767"/>
                </a:lnTo>
                <a:lnTo>
                  <a:pt x="3672810" y="1930142"/>
                </a:lnTo>
                <a:lnTo>
                  <a:pt x="10209575" y="491724"/>
                </a:lnTo>
                <a:lnTo>
                  <a:pt x="10015602" y="0"/>
                </a:lnTo>
                <a:lnTo>
                  <a:pt x="11394966" y="916279"/>
                </a:lnTo>
                <a:lnTo>
                  <a:pt x="10416226" y="2137983"/>
                </a:lnTo>
                <a:lnTo>
                  <a:pt x="10398478" y="1613309"/>
                </a:lnTo>
                <a:lnTo>
                  <a:pt x="3876926" y="2267251"/>
                </a:lnTo>
                <a:lnTo>
                  <a:pt x="1944802" y="2965549"/>
                </a:lnTo>
                <a:lnTo>
                  <a:pt x="0" y="2325548"/>
                </a:lnTo>
                <a:close/>
              </a:path>
            </a:pathLst>
          </a:custGeom>
          <a:solidFill>
            <a:schemeClr val="bg1">
              <a:lumMod val="95000"/>
            </a:schemeClr>
          </a:solidFill>
          <a:ln w="12672" cap="flat">
            <a:noFill/>
            <a:prstDash val="solid"/>
            <a:miter/>
          </a:ln>
        </p:spPr>
        <p:txBody>
          <a:bodyPr rtlCol="0" anchor="ctr"/>
          <a:lstStyle/>
          <a:p>
            <a:endParaRPr lang="en-GB"/>
          </a:p>
        </p:txBody>
      </p:sp>
      <p:grpSp>
        <p:nvGrpSpPr>
          <p:cNvPr id="184" name="Group 183">
            <a:extLst>
              <a:ext uri="{FF2B5EF4-FFF2-40B4-BE49-F238E27FC236}">
                <a16:creationId xmlns:a16="http://schemas.microsoft.com/office/drawing/2014/main" id="{B59005C1-35A0-4E89-A5E1-C45D86D1CCF3}"/>
              </a:ext>
            </a:extLst>
          </p:cNvPr>
          <p:cNvGrpSpPr/>
          <p:nvPr/>
        </p:nvGrpSpPr>
        <p:grpSpPr>
          <a:xfrm>
            <a:off x="309433" y="4582440"/>
            <a:ext cx="1302599" cy="1417118"/>
            <a:chOff x="104057" y="3372225"/>
            <a:chExt cx="3800905" cy="4134484"/>
          </a:xfrm>
        </p:grpSpPr>
        <p:grpSp>
          <p:nvGrpSpPr>
            <p:cNvPr id="447" name="Group 446">
              <a:extLst>
                <a:ext uri="{FF2B5EF4-FFF2-40B4-BE49-F238E27FC236}">
                  <a16:creationId xmlns:a16="http://schemas.microsoft.com/office/drawing/2014/main" id="{54CA8408-1E2C-4406-886E-4EA483F51B4D}"/>
                </a:ext>
              </a:extLst>
            </p:cNvPr>
            <p:cNvGrpSpPr/>
            <p:nvPr/>
          </p:nvGrpSpPr>
          <p:grpSpPr>
            <a:xfrm>
              <a:off x="295152" y="3929900"/>
              <a:ext cx="1299401" cy="1303738"/>
              <a:chOff x="317461" y="4274549"/>
              <a:chExt cx="1813619" cy="1034698"/>
            </a:xfrm>
          </p:grpSpPr>
          <p:cxnSp>
            <p:nvCxnSpPr>
              <p:cNvPr id="452" name="Straight Connector 451">
                <a:extLst>
                  <a:ext uri="{FF2B5EF4-FFF2-40B4-BE49-F238E27FC236}">
                    <a16:creationId xmlns:a16="http://schemas.microsoft.com/office/drawing/2014/main" id="{7E07246D-FE5F-411B-8E1A-36125B50876B}"/>
                  </a:ext>
                </a:extLst>
              </p:cNvPr>
              <p:cNvCxnSpPr>
                <a:cxnSpLocks/>
              </p:cNvCxnSpPr>
              <p:nvPr/>
            </p:nvCxnSpPr>
            <p:spPr>
              <a:xfrm flipH="1">
                <a:off x="317461" y="4274549"/>
                <a:ext cx="608059"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53" name="Straight Connector 452">
                <a:extLst>
                  <a:ext uri="{FF2B5EF4-FFF2-40B4-BE49-F238E27FC236}">
                    <a16:creationId xmlns:a16="http://schemas.microsoft.com/office/drawing/2014/main" id="{381711D5-2A5E-412A-8521-569A15E57E91}"/>
                  </a:ext>
                </a:extLst>
              </p:cNvPr>
              <p:cNvCxnSpPr>
                <a:cxnSpLocks/>
              </p:cNvCxnSpPr>
              <p:nvPr/>
            </p:nvCxnSpPr>
            <p:spPr>
              <a:xfrm flipH="1">
                <a:off x="317461" y="5309245"/>
                <a:ext cx="1813619"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48" name="TextBox 447">
              <a:extLst>
                <a:ext uri="{FF2B5EF4-FFF2-40B4-BE49-F238E27FC236}">
                  <a16:creationId xmlns:a16="http://schemas.microsoft.com/office/drawing/2014/main" id="{6972E486-C9C1-4EED-9E87-C18CC4750C35}"/>
                </a:ext>
              </a:extLst>
            </p:cNvPr>
            <p:cNvSpPr txBox="1"/>
            <p:nvPr/>
          </p:nvSpPr>
          <p:spPr>
            <a:xfrm>
              <a:off x="104057" y="4358165"/>
              <a:ext cx="2625802" cy="960898"/>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2007</a:t>
              </a:r>
              <a:endParaRPr lang="en-US" sz="1600" b="1">
                <a:solidFill>
                  <a:srgbClr val="00B0F0"/>
                </a:solidFill>
                <a:latin typeface="Open Sans" pitchFamily="2" charset="0"/>
                <a:ea typeface="Open Sans" pitchFamily="2" charset="0"/>
                <a:cs typeface="Open Sans" pitchFamily="2" charset="0"/>
              </a:endParaRPr>
            </a:p>
          </p:txBody>
        </p:sp>
        <p:sp>
          <p:nvSpPr>
            <p:cNvPr id="449" name="Oval 448">
              <a:extLst>
                <a:ext uri="{FF2B5EF4-FFF2-40B4-BE49-F238E27FC236}">
                  <a16:creationId xmlns:a16="http://schemas.microsoft.com/office/drawing/2014/main" id="{0CE66FE8-9BD9-45F2-81DE-D6E5A4252E6E}"/>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0" name="Oval 449">
              <a:extLst>
                <a:ext uri="{FF2B5EF4-FFF2-40B4-BE49-F238E27FC236}">
                  <a16:creationId xmlns:a16="http://schemas.microsoft.com/office/drawing/2014/main" id="{91732FE4-EE2D-45F5-A96A-DA7FDC7A3AEB}"/>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1" name="TextBox 450">
              <a:extLst>
                <a:ext uri="{FF2B5EF4-FFF2-40B4-BE49-F238E27FC236}">
                  <a16:creationId xmlns:a16="http://schemas.microsoft.com/office/drawing/2014/main" id="{F11CD729-F14C-4722-A3E8-947C5BE14C17}"/>
                </a:ext>
              </a:extLst>
            </p:cNvPr>
            <p:cNvSpPr txBox="1"/>
            <p:nvPr/>
          </p:nvSpPr>
          <p:spPr>
            <a:xfrm>
              <a:off x="119241" y="5410202"/>
              <a:ext cx="3785721" cy="2096507"/>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Launch Domain, Hosting &amp; SMS Gateway Services</a:t>
              </a:r>
            </a:p>
          </p:txBody>
        </p:sp>
      </p:grpSp>
      <p:grpSp>
        <p:nvGrpSpPr>
          <p:cNvPr id="185" name="Group 184">
            <a:extLst>
              <a:ext uri="{FF2B5EF4-FFF2-40B4-BE49-F238E27FC236}">
                <a16:creationId xmlns:a16="http://schemas.microsoft.com/office/drawing/2014/main" id="{FB790C71-3F9E-4CCB-89E3-F4A0F9F93247}"/>
              </a:ext>
            </a:extLst>
          </p:cNvPr>
          <p:cNvGrpSpPr/>
          <p:nvPr/>
        </p:nvGrpSpPr>
        <p:grpSpPr>
          <a:xfrm>
            <a:off x="795687" y="3798557"/>
            <a:ext cx="1337186" cy="1195158"/>
            <a:chOff x="800008" y="2953886"/>
            <a:chExt cx="2662836" cy="2379670"/>
          </a:xfrm>
        </p:grpSpPr>
        <p:sp>
          <p:nvSpPr>
            <p:cNvPr id="439" name="Oval 438">
              <a:extLst>
                <a:ext uri="{FF2B5EF4-FFF2-40B4-BE49-F238E27FC236}">
                  <a16:creationId xmlns:a16="http://schemas.microsoft.com/office/drawing/2014/main" id="{660D91A1-C46F-4AE5-ADFA-634A49C31473}"/>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440" name="Group 439">
              <a:extLst>
                <a:ext uri="{FF2B5EF4-FFF2-40B4-BE49-F238E27FC236}">
                  <a16:creationId xmlns:a16="http://schemas.microsoft.com/office/drawing/2014/main" id="{9837E44D-A98C-41DB-A78A-487AD87E4318}"/>
                </a:ext>
              </a:extLst>
            </p:cNvPr>
            <p:cNvGrpSpPr/>
            <p:nvPr/>
          </p:nvGrpSpPr>
          <p:grpSpPr>
            <a:xfrm>
              <a:off x="800008" y="2953886"/>
              <a:ext cx="2662836" cy="2337026"/>
              <a:chOff x="800008" y="2953886"/>
              <a:chExt cx="2662836" cy="2337026"/>
            </a:xfrm>
          </p:grpSpPr>
          <p:grpSp>
            <p:nvGrpSpPr>
              <p:cNvPr id="441" name="Group 440">
                <a:extLst>
                  <a:ext uri="{FF2B5EF4-FFF2-40B4-BE49-F238E27FC236}">
                    <a16:creationId xmlns:a16="http://schemas.microsoft.com/office/drawing/2014/main" id="{D042ACAD-E20B-46FE-B5BC-C3819B42BC1C}"/>
                  </a:ext>
                </a:extLst>
              </p:cNvPr>
              <p:cNvGrpSpPr/>
              <p:nvPr/>
            </p:nvGrpSpPr>
            <p:grpSpPr>
              <a:xfrm flipV="1">
                <a:off x="1029670" y="4086054"/>
                <a:ext cx="838036" cy="1143867"/>
                <a:chOff x="723900" y="3815725"/>
                <a:chExt cx="1724848" cy="1034699"/>
              </a:xfrm>
            </p:grpSpPr>
            <p:cxnSp>
              <p:nvCxnSpPr>
                <p:cNvPr id="445" name="Straight Connector 444">
                  <a:extLst>
                    <a:ext uri="{FF2B5EF4-FFF2-40B4-BE49-F238E27FC236}">
                      <a16:creationId xmlns:a16="http://schemas.microsoft.com/office/drawing/2014/main" id="{4FD84287-89A6-444F-917D-59BF0D47BCA8}"/>
                    </a:ext>
                  </a:extLst>
                </p:cNvPr>
                <p:cNvCxnSpPr>
                  <a:cxnSpLocks/>
                </p:cNvCxnSpPr>
                <p:nvPr/>
              </p:nvCxnSpPr>
              <p:spPr>
                <a:xfrm flipH="1">
                  <a:off x="723900" y="3815725"/>
                  <a:ext cx="608057"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46" name="Straight Connector 445">
                  <a:extLst>
                    <a:ext uri="{FF2B5EF4-FFF2-40B4-BE49-F238E27FC236}">
                      <a16:creationId xmlns:a16="http://schemas.microsoft.com/office/drawing/2014/main" id="{642E5E51-1B91-4557-9A50-7EF885EDC52D}"/>
                    </a:ext>
                  </a:extLst>
                </p:cNvPr>
                <p:cNvCxnSpPr>
                  <a:cxnSpLocks/>
                </p:cNvCxnSpPr>
                <p:nvPr/>
              </p:nvCxnSpPr>
              <p:spPr>
                <a:xfrm flipH="1" flipV="1">
                  <a:off x="723900" y="4850424"/>
                  <a:ext cx="1724848"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42" name="TextBox 441">
                <a:extLst>
                  <a:ext uri="{FF2B5EF4-FFF2-40B4-BE49-F238E27FC236}">
                    <a16:creationId xmlns:a16="http://schemas.microsoft.com/office/drawing/2014/main" id="{C87D366A-718A-4E52-B016-C7CE18D283BC}"/>
                  </a:ext>
                </a:extLst>
              </p:cNvPr>
              <p:cNvSpPr txBox="1"/>
              <p:nvPr/>
            </p:nvSpPr>
            <p:spPr>
              <a:xfrm>
                <a:off x="964068" y="4150594"/>
                <a:ext cx="1737034" cy="655772"/>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2008</a:t>
                </a:r>
                <a:endParaRPr lang="en-US" sz="1600" b="1">
                  <a:solidFill>
                    <a:srgbClr val="00B0F0"/>
                  </a:solidFill>
                  <a:latin typeface="Open Sans" pitchFamily="2" charset="0"/>
                  <a:ea typeface="Open Sans" pitchFamily="2" charset="0"/>
                  <a:cs typeface="Open Sans" pitchFamily="2" charset="0"/>
                </a:endParaRPr>
              </a:p>
            </p:txBody>
          </p:sp>
          <p:sp>
            <p:nvSpPr>
              <p:cNvPr id="443" name="TextBox 442">
                <a:extLst>
                  <a:ext uri="{FF2B5EF4-FFF2-40B4-BE49-F238E27FC236}">
                    <a16:creationId xmlns:a16="http://schemas.microsoft.com/office/drawing/2014/main" id="{B51A36ED-DB0D-4ED9-B2ED-7DFFAD3E3F9D}"/>
                  </a:ext>
                </a:extLst>
              </p:cNvPr>
              <p:cNvSpPr txBox="1"/>
              <p:nvPr/>
            </p:nvSpPr>
            <p:spPr>
              <a:xfrm>
                <a:off x="800008" y="2953886"/>
                <a:ext cx="2662836" cy="804811"/>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First Data Centre Setup In Australia</a:t>
                </a:r>
              </a:p>
            </p:txBody>
          </p:sp>
          <p:sp>
            <p:nvSpPr>
              <p:cNvPr id="444" name="Oval 443">
                <a:extLst>
                  <a:ext uri="{FF2B5EF4-FFF2-40B4-BE49-F238E27FC236}">
                    <a16:creationId xmlns:a16="http://schemas.microsoft.com/office/drawing/2014/main" id="{DAF7F150-A410-4934-A02A-568785C97E1E}"/>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86" name="Group 185">
            <a:extLst>
              <a:ext uri="{FF2B5EF4-FFF2-40B4-BE49-F238E27FC236}">
                <a16:creationId xmlns:a16="http://schemas.microsoft.com/office/drawing/2014/main" id="{07798319-D1CE-4515-A249-B579DCB3C90D}"/>
              </a:ext>
            </a:extLst>
          </p:cNvPr>
          <p:cNvGrpSpPr/>
          <p:nvPr/>
        </p:nvGrpSpPr>
        <p:grpSpPr>
          <a:xfrm>
            <a:off x="1454079" y="4920024"/>
            <a:ext cx="1249584" cy="1159461"/>
            <a:chOff x="297009" y="3297172"/>
            <a:chExt cx="3860292" cy="3581382"/>
          </a:xfrm>
        </p:grpSpPr>
        <p:grpSp>
          <p:nvGrpSpPr>
            <p:cNvPr id="432" name="Group 431">
              <a:extLst>
                <a:ext uri="{FF2B5EF4-FFF2-40B4-BE49-F238E27FC236}">
                  <a16:creationId xmlns:a16="http://schemas.microsoft.com/office/drawing/2014/main" id="{B9752C19-A67B-4B02-87D2-9515904CA8A0}"/>
                </a:ext>
              </a:extLst>
            </p:cNvPr>
            <p:cNvGrpSpPr/>
            <p:nvPr/>
          </p:nvGrpSpPr>
          <p:grpSpPr>
            <a:xfrm>
              <a:off x="476333" y="3684780"/>
              <a:ext cx="1338969" cy="1255502"/>
              <a:chOff x="570341" y="4080016"/>
              <a:chExt cx="1868845" cy="996417"/>
            </a:xfrm>
          </p:grpSpPr>
          <p:cxnSp>
            <p:nvCxnSpPr>
              <p:cNvPr id="437" name="Straight Connector 436">
                <a:extLst>
                  <a:ext uri="{FF2B5EF4-FFF2-40B4-BE49-F238E27FC236}">
                    <a16:creationId xmlns:a16="http://schemas.microsoft.com/office/drawing/2014/main" id="{B6FB88FA-F850-432B-A028-5817811DBB2A}"/>
                  </a:ext>
                </a:extLst>
              </p:cNvPr>
              <p:cNvCxnSpPr>
                <a:cxnSpLocks/>
              </p:cNvCxnSpPr>
              <p:nvPr/>
            </p:nvCxnSpPr>
            <p:spPr>
              <a:xfrm flipH="1">
                <a:off x="570341" y="4080016"/>
                <a:ext cx="176921" cy="996415"/>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8" name="Straight Connector 437">
                <a:extLst>
                  <a:ext uri="{FF2B5EF4-FFF2-40B4-BE49-F238E27FC236}">
                    <a16:creationId xmlns:a16="http://schemas.microsoft.com/office/drawing/2014/main" id="{E4795CF8-C395-4C54-B504-6D5731560541}"/>
                  </a:ext>
                </a:extLst>
              </p:cNvPr>
              <p:cNvCxnSpPr>
                <a:cxnSpLocks/>
              </p:cNvCxnSpPr>
              <p:nvPr/>
            </p:nvCxnSpPr>
            <p:spPr>
              <a:xfrm flipH="1">
                <a:off x="570341" y="5076433"/>
                <a:ext cx="1868845"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33" name="TextBox 432">
              <a:extLst>
                <a:ext uri="{FF2B5EF4-FFF2-40B4-BE49-F238E27FC236}">
                  <a16:creationId xmlns:a16="http://schemas.microsoft.com/office/drawing/2014/main" id="{294C202C-691A-4331-BAB8-F7DFF50D59A0}"/>
                </a:ext>
              </a:extLst>
            </p:cNvPr>
            <p:cNvSpPr txBox="1"/>
            <p:nvPr/>
          </p:nvSpPr>
          <p:spPr>
            <a:xfrm>
              <a:off x="297009" y="4045591"/>
              <a:ext cx="2438082" cy="1017318"/>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2009</a:t>
              </a:r>
              <a:endParaRPr lang="en-US" sz="1600" b="1">
                <a:solidFill>
                  <a:srgbClr val="00B0F0"/>
                </a:solidFill>
                <a:latin typeface="Open Sans" pitchFamily="2" charset="0"/>
                <a:ea typeface="Open Sans" pitchFamily="2" charset="0"/>
                <a:cs typeface="Open Sans" pitchFamily="2" charset="0"/>
              </a:endParaRPr>
            </a:p>
          </p:txBody>
        </p:sp>
        <p:sp>
          <p:nvSpPr>
            <p:cNvPr id="434" name="Oval 433">
              <a:extLst>
                <a:ext uri="{FF2B5EF4-FFF2-40B4-BE49-F238E27FC236}">
                  <a16:creationId xmlns:a16="http://schemas.microsoft.com/office/drawing/2014/main" id="{2EAEF5C7-B9E5-485F-A893-DD61F7D07F3D}"/>
                </a:ext>
              </a:extLst>
            </p:cNvPr>
            <p:cNvSpPr/>
            <p:nvPr/>
          </p:nvSpPr>
          <p:spPr>
            <a:xfrm flipH="1">
              <a:off x="403476" y="3880466"/>
              <a:ext cx="619757" cy="194237"/>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5" name="Oval 434">
              <a:extLst>
                <a:ext uri="{FF2B5EF4-FFF2-40B4-BE49-F238E27FC236}">
                  <a16:creationId xmlns:a16="http://schemas.microsoft.com/office/drawing/2014/main" id="{75E0A7BC-80C3-4245-8485-743851A2B6CB}"/>
                </a:ext>
              </a:extLst>
            </p:cNvPr>
            <p:cNvSpPr/>
            <p:nvPr/>
          </p:nvSpPr>
          <p:spPr>
            <a:xfrm flipH="1">
              <a:off x="403473" y="3297172"/>
              <a:ext cx="691629" cy="691628"/>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36" name="TextBox 435">
              <a:extLst>
                <a:ext uri="{FF2B5EF4-FFF2-40B4-BE49-F238E27FC236}">
                  <a16:creationId xmlns:a16="http://schemas.microsoft.com/office/drawing/2014/main" id="{35EA474B-E33B-4BD9-A231-61B8B9F25D71}"/>
                </a:ext>
              </a:extLst>
            </p:cNvPr>
            <p:cNvSpPr txBox="1"/>
            <p:nvPr/>
          </p:nvSpPr>
          <p:spPr>
            <a:xfrm>
              <a:off x="656182" y="5096047"/>
              <a:ext cx="3501119" cy="1782507"/>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Application Development Services</a:t>
              </a:r>
            </a:p>
          </p:txBody>
        </p:sp>
      </p:grpSp>
      <p:grpSp>
        <p:nvGrpSpPr>
          <p:cNvPr id="187" name="Group 186">
            <a:extLst>
              <a:ext uri="{FF2B5EF4-FFF2-40B4-BE49-F238E27FC236}">
                <a16:creationId xmlns:a16="http://schemas.microsoft.com/office/drawing/2014/main" id="{54C1873E-353F-4073-BBCB-B3E1C9814C8E}"/>
              </a:ext>
            </a:extLst>
          </p:cNvPr>
          <p:cNvGrpSpPr/>
          <p:nvPr/>
        </p:nvGrpSpPr>
        <p:grpSpPr>
          <a:xfrm>
            <a:off x="2534346" y="4837140"/>
            <a:ext cx="1921049" cy="1311505"/>
            <a:chOff x="104060" y="3372225"/>
            <a:chExt cx="5028562" cy="3432529"/>
          </a:xfrm>
        </p:grpSpPr>
        <p:grpSp>
          <p:nvGrpSpPr>
            <p:cNvPr id="425" name="Group 424">
              <a:extLst>
                <a:ext uri="{FF2B5EF4-FFF2-40B4-BE49-F238E27FC236}">
                  <a16:creationId xmlns:a16="http://schemas.microsoft.com/office/drawing/2014/main" id="{CFBFC9E6-8102-420B-A219-E79EC53CBCF1}"/>
                </a:ext>
              </a:extLst>
            </p:cNvPr>
            <p:cNvGrpSpPr/>
            <p:nvPr/>
          </p:nvGrpSpPr>
          <p:grpSpPr>
            <a:xfrm>
              <a:off x="295152" y="3929900"/>
              <a:ext cx="1299401" cy="1303738"/>
              <a:chOff x="317461" y="4274549"/>
              <a:chExt cx="1813619" cy="1034698"/>
            </a:xfrm>
          </p:grpSpPr>
          <p:cxnSp>
            <p:nvCxnSpPr>
              <p:cNvPr id="430" name="Straight Connector 429">
                <a:extLst>
                  <a:ext uri="{FF2B5EF4-FFF2-40B4-BE49-F238E27FC236}">
                    <a16:creationId xmlns:a16="http://schemas.microsoft.com/office/drawing/2014/main" id="{A400705D-907F-4404-8CC2-109D0A035979}"/>
                  </a:ext>
                </a:extLst>
              </p:cNvPr>
              <p:cNvCxnSpPr>
                <a:cxnSpLocks/>
              </p:cNvCxnSpPr>
              <p:nvPr/>
            </p:nvCxnSpPr>
            <p:spPr>
              <a:xfrm flipH="1">
                <a:off x="317461" y="4274549"/>
                <a:ext cx="608059"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31" name="Straight Connector 430">
                <a:extLst>
                  <a:ext uri="{FF2B5EF4-FFF2-40B4-BE49-F238E27FC236}">
                    <a16:creationId xmlns:a16="http://schemas.microsoft.com/office/drawing/2014/main" id="{E4E47044-4E98-4388-B34E-7A23DC49F953}"/>
                  </a:ext>
                </a:extLst>
              </p:cNvPr>
              <p:cNvCxnSpPr>
                <a:cxnSpLocks/>
              </p:cNvCxnSpPr>
              <p:nvPr/>
            </p:nvCxnSpPr>
            <p:spPr>
              <a:xfrm flipH="1">
                <a:off x="317461" y="5309245"/>
                <a:ext cx="1813619"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26" name="TextBox 425">
              <a:extLst>
                <a:ext uri="{FF2B5EF4-FFF2-40B4-BE49-F238E27FC236}">
                  <a16:creationId xmlns:a16="http://schemas.microsoft.com/office/drawing/2014/main" id="{69EB3C4A-975A-4F3C-A492-4AB921A18EA0}"/>
                </a:ext>
              </a:extLst>
            </p:cNvPr>
            <p:cNvSpPr txBox="1"/>
            <p:nvPr/>
          </p:nvSpPr>
          <p:spPr>
            <a:xfrm>
              <a:off x="104060" y="4528233"/>
              <a:ext cx="2474583" cy="861998"/>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2011</a:t>
              </a:r>
              <a:endParaRPr lang="en-US" sz="1600" b="1">
                <a:solidFill>
                  <a:srgbClr val="00B0F0"/>
                </a:solidFill>
                <a:latin typeface="Open Sans" pitchFamily="2" charset="0"/>
                <a:ea typeface="Open Sans" pitchFamily="2" charset="0"/>
                <a:cs typeface="Open Sans" pitchFamily="2" charset="0"/>
              </a:endParaRPr>
            </a:p>
          </p:txBody>
        </p:sp>
        <p:sp>
          <p:nvSpPr>
            <p:cNvPr id="427" name="Oval 426">
              <a:extLst>
                <a:ext uri="{FF2B5EF4-FFF2-40B4-BE49-F238E27FC236}">
                  <a16:creationId xmlns:a16="http://schemas.microsoft.com/office/drawing/2014/main" id="{CA316948-D53D-4B1B-89EB-E08134EF6976}"/>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8" name="Oval 427">
              <a:extLst>
                <a:ext uri="{FF2B5EF4-FFF2-40B4-BE49-F238E27FC236}">
                  <a16:creationId xmlns:a16="http://schemas.microsoft.com/office/drawing/2014/main" id="{16F2DABE-E09E-41C7-9EB9-398C8FE87B60}"/>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29" name="TextBox 428">
              <a:extLst>
                <a:ext uri="{FF2B5EF4-FFF2-40B4-BE49-F238E27FC236}">
                  <a16:creationId xmlns:a16="http://schemas.microsoft.com/office/drawing/2014/main" id="{B3D893C7-6A0A-47C1-A3F3-B47B3E6D59CA}"/>
                </a:ext>
              </a:extLst>
            </p:cNvPr>
            <p:cNvSpPr txBox="1"/>
            <p:nvPr/>
          </p:nvSpPr>
          <p:spPr>
            <a:xfrm>
              <a:off x="390999" y="5335439"/>
              <a:ext cx="4741623" cy="1469315"/>
            </a:xfrm>
            <a:prstGeom prst="rect">
              <a:avLst/>
            </a:prstGeom>
            <a:noFill/>
          </p:spPr>
          <p:txBody>
            <a:bodyPr wrap="square" lIns="91440" tIns="45720" rIns="91440" bIns="45720" anchor="t">
              <a:spAutoFit/>
            </a:bodyPr>
            <a:lstStyle/>
            <a:p>
              <a:r>
                <a:rPr lang="en-US" sz="1050" b="1">
                  <a:latin typeface="Open Sans" pitchFamily="2" charset="0"/>
                  <a:ea typeface="Open Sans" pitchFamily="2" charset="0"/>
                  <a:cs typeface="Open Sans" pitchFamily="2" charset="0"/>
                </a:rPr>
                <a:t>Became Partner Of Leading Global IT Brands </a:t>
              </a:r>
            </a:p>
          </p:txBody>
        </p:sp>
      </p:grpSp>
      <p:grpSp>
        <p:nvGrpSpPr>
          <p:cNvPr id="188" name="Group 187">
            <a:extLst>
              <a:ext uri="{FF2B5EF4-FFF2-40B4-BE49-F238E27FC236}">
                <a16:creationId xmlns:a16="http://schemas.microsoft.com/office/drawing/2014/main" id="{0ACE47FD-DCD5-4D80-9C8F-0838F54C08A8}"/>
              </a:ext>
            </a:extLst>
          </p:cNvPr>
          <p:cNvGrpSpPr/>
          <p:nvPr/>
        </p:nvGrpSpPr>
        <p:grpSpPr>
          <a:xfrm>
            <a:off x="2971925" y="3607392"/>
            <a:ext cx="1280549" cy="1253294"/>
            <a:chOff x="877049" y="3071267"/>
            <a:chExt cx="2311810" cy="2262289"/>
          </a:xfrm>
        </p:grpSpPr>
        <p:sp>
          <p:nvSpPr>
            <p:cNvPr id="417" name="Oval 416">
              <a:extLst>
                <a:ext uri="{FF2B5EF4-FFF2-40B4-BE49-F238E27FC236}">
                  <a16:creationId xmlns:a16="http://schemas.microsoft.com/office/drawing/2014/main" id="{7093A7F0-CF4F-4F16-B7F1-473C01AD64D8}"/>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418" name="Group 417">
              <a:extLst>
                <a:ext uri="{FF2B5EF4-FFF2-40B4-BE49-F238E27FC236}">
                  <a16:creationId xmlns:a16="http://schemas.microsoft.com/office/drawing/2014/main" id="{48B7C805-56F4-4228-B1C5-22ACA3A71B40}"/>
                </a:ext>
              </a:extLst>
            </p:cNvPr>
            <p:cNvGrpSpPr/>
            <p:nvPr/>
          </p:nvGrpSpPr>
          <p:grpSpPr>
            <a:xfrm>
              <a:off x="877049" y="3071267"/>
              <a:ext cx="2311810" cy="2219645"/>
              <a:chOff x="877049" y="3071267"/>
              <a:chExt cx="2311810" cy="2219645"/>
            </a:xfrm>
          </p:grpSpPr>
          <p:grpSp>
            <p:nvGrpSpPr>
              <p:cNvPr id="419" name="Group 418">
                <a:extLst>
                  <a:ext uri="{FF2B5EF4-FFF2-40B4-BE49-F238E27FC236}">
                    <a16:creationId xmlns:a16="http://schemas.microsoft.com/office/drawing/2014/main" id="{77C7B738-652F-459C-A545-B6B819287ECA}"/>
                  </a:ext>
                </a:extLst>
              </p:cNvPr>
              <p:cNvGrpSpPr/>
              <p:nvPr/>
            </p:nvGrpSpPr>
            <p:grpSpPr>
              <a:xfrm flipV="1">
                <a:off x="1029670" y="4086054"/>
                <a:ext cx="1073670" cy="1143867"/>
                <a:chOff x="723900" y="3815725"/>
                <a:chExt cx="2209830" cy="1034699"/>
              </a:xfrm>
            </p:grpSpPr>
            <p:cxnSp>
              <p:nvCxnSpPr>
                <p:cNvPr id="423" name="Straight Connector 422">
                  <a:extLst>
                    <a:ext uri="{FF2B5EF4-FFF2-40B4-BE49-F238E27FC236}">
                      <a16:creationId xmlns:a16="http://schemas.microsoft.com/office/drawing/2014/main" id="{96245430-37D6-45FD-9F71-2BCC96302902}"/>
                    </a:ext>
                  </a:extLst>
                </p:cNvPr>
                <p:cNvCxnSpPr>
                  <a:cxnSpLocks/>
                </p:cNvCxnSpPr>
                <p:nvPr/>
              </p:nvCxnSpPr>
              <p:spPr>
                <a:xfrm flipH="1">
                  <a:off x="723900" y="3815725"/>
                  <a:ext cx="608057"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24" name="Straight Connector 423">
                  <a:extLst>
                    <a:ext uri="{FF2B5EF4-FFF2-40B4-BE49-F238E27FC236}">
                      <a16:creationId xmlns:a16="http://schemas.microsoft.com/office/drawing/2014/main" id="{266A79FC-E81D-46C6-A075-6BF1CD4B989E}"/>
                    </a:ext>
                  </a:extLst>
                </p:cNvPr>
                <p:cNvCxnSpPr>
                  <a:cxnSpLocks/>
                </p:cNvCxnSpPr>
                <p:nvPr/>
              </p:nvCxnSpPr>
              <p:spPr>
                <a:xfrm flipH="1" flipV="1">
                  <a:off x="723900" y="4850424"/>
                  <a:ext cx="2209830"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20" name="TextBox 419">
                <a:extLst>
                  <a:ext uri="{FF2B5EF4-FFF2-40B4-BE49-F238E27FC236}">
                    <a16:creationId xmlns:a16="http://schemas.microsoft.com/office/drawing/2014/main" id="{86ED477E-8967-4C34-8A4E-A92E130C71B1}"/>
                  </a:ext>
                </a:extLst>
              </p:cNvPr>
              <p:cNvSpPr txBox="1"/>
              <p:nvPr/>
            </p:nvSpPr>
            <p:spPr>
              <a:xfrm>
                <a:off x="1006482" y="4079244"/>
                <a:ext cx="1637000" cy="594507"/>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2012</a:t>
                </a:r>
                <a:endParaRPr lang="en-US" sz="1600" b="1">
                  <a:solidFill>
                    <a:srgbClr val="00B0F0"/>
                  </a:solidFill>
                  <a:latin typeface="Open Sans" pitchFamily="2" charset="0"/>
                  <a:ea typeface="Open Sans" pitchFamily="2" charset="0"/>
                  <a:cs typeface="Open Sans" pitchFamily="2" charset="0"/>
                </a:endParaRPr>
              </a:p>
            </p:txBody>
          </p:sp>
          <p:sp>
            <p:nvSpPr>
              <p:cNvPr id="421" name="TextBox 420">
                <a:extLst>
                  <a:ext uri="{FF2B5EF4-FFF2-40B4-BE49-F238E27FC236}">
                    <a16:creationId xmlns:a16="http://schemas.microsoft.com/office/drawing/2014/main" id="{90EF3A4D-DBDF-4E7E-AF5E-BE9A40F3A614}"/>
                  </a:ext>
                </a:extLst>
              </p:cNvPr>
              <p:cNvSpPr txBox="1"/>
              <p:nvPr/>
            </p:nvSpPr>
            <p:spPr>
              <a:xfrm>
                <a:off x="877049" y="3071267"/>
                <a:ext cx="2311810" cy="1013364"/>
              </a:xfrm>
              <a:prstGeom prst="rect">
                <a:avLst/>
              </a:prstGeom>
              <a:noFill/>
            </p:spPr>
            <p:txBody>
              <a:bodyPr wrap="square" lIns="91440" tIns="45720" rIns="91440" bIns="45720" anchor="t">
                <a:spAutoFit/>
              </a:bodyPr>
              <a:lstStyle/>
              <a:p>
                <a:r>
                  <a:rPr lang="en-US" sz="1050" b="1">
                    <a:latin typeface="Open Sans" pitchFamily="2" charset="0"/>
                    <a:ea typeface="Open Sans" pitchFamily="2" charset="0"/>
                    <a:cs typeface="Open Sans" pitchFamily="2" charset="0"/>
                  </a:rPr>
                  <a:t>Point Of Sales Developed For A Food Industry</a:t>
                </a:r>
              </a:p>
            </p:txBody>
          </p:sp>
          <p:sp>
            <p:nvSpPr>
              <p:cNvPr id="422" name="Oval 421">
                <a:extLst>
                  <a:ext uri="{FF2B5EF4-FFF2-40B4-BE49-F238E27FC236}">
                    <a16:creationId xmlns:a16="http://schemas.microsoft.com/office/drawing/2014/main" id="{25E017F4-B350-49C8-8D01-E11B3004BC61}"/>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89" name="Group 188">
            <a:extLst>
              <a:ext uri="{FF2B5EF4-FFF2-40B4-BE49-F238E27FC236}">
                <a16:creationId xmlns:a16="http://schemas.microsoft.com/office/drawing/2014/main" id="{AD920CD4-F7BD-44DF-B4E6-C5873B4729D1}"/>
              </a:ext>
            </a:extLst>
          </p:cNvPr>
          <p:cNvGrpSpPr/>
          <p:nvPr/>
        </p:nvGrpSpPr>
        <p:grpSpPr>
          <a:xfrm>
            <a:off x="1913287" y="4265123"/>
            <a:ext cx="1281026" cy="1060191"/>
            <a:chOff x="829735" y="3368195"/>
            <a:chExt cx="2375076" cy="1965361"/>
          </a:xfrm>
        </p:grpSpPr>
        <p:sp>
          <p:nvSpPr>
            <p:cNvPr id="409" name="Oval 408">
              <a:extLst>
                <a:ext uri="{FF2B5EF4-FFF2-40B4-BE49-F238E27FC236}">
                  <a16:creationId xmlns:a16="http://schemas.microsoft.com/office/drawing/2014/main" id="{075081B8-6BD7-47AC-B372-E77AD2C1FE0F}"/>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410" name="Group 409">
              <a:extLst>
                <a:ext uri="{FF2B5EF4-FFF2-40B4-BE49-F238E27FC236}">
                  <a16:creationId xmlns:a16="http://schemas.microsoft.com/office/drawing/2014/main" id="{3AEABD4B-59A4-4075-901C-89EB31DABC22}"/>
                </a:ext>
              </a:extLst>
            </p:cNvPr>
            <p:cNvGrpSpPr/>
            <p:nvPr/>
          </p:nvGrpSpPr>
          <p:grpSpPr>
            <a:xfrm>
              <a:off x="829735" y="3368195"/>
              <a:ext cx="2375076" cy="1922717"/>
              <a:chOff x="829735" y="3368195"/>
              <a:chExt cx="2375076" cy="1922717"/>
            </a:xfrm>
          </p:grpSpPr>
          <p:grpSp>
            <p:nvGrpSpPr>
              <p:cNvPr id="411" name="Group 410">
                <a:extLst>
                  <a:ext uri="{FF2B5EF4-FFF2-40B4-BE49-F238E27FC236}">
                    <a16:creationId xmlns:a16="http://schemas.microsoft.com/office/drawing/2014/main" id="{864E874D-9DD4-42D2-9741-2DD4CF10E9D0}"/>
                  </a:ext>
                </a:extLst>
              </p:cNvPr>
              <p:cNvGrpSpPr/>
              <p:nvPr/>
            </p:nvGrpSpPr>
            <p:grpSpPr>
              <a:xfrm flipV="1">
                <a:off x="1029670" y="4086054"/>
                <a:ext cx="1040403" cy="1143867"/>
                <a:chOff x="723900" y="3815725"/>
                <a:chExt cx="2141360" cy="1034699"/>
              </a:xfrm>
            </p:grpSpPr>
            <p:cxnSp>
              <p:nvCxnSpPr>
                <p:cNvPr id="415" name="Straight Connector 414">
                  <a:extLst>
                    <a:ext uri="{FF2B5EF4-FFF2-40B4-BE49-F238E27FC236}">
                      <a16:creationId xmlns:a16="http://schemas.microsoft.com/office/drawing/2014/main" id="{523953CF-9905-4D1B-A6D2-A62A82B0115A}"/>
                    </a:ext>
                  </a:extLst>
                </p:cNvPr>
                <p:cNvCxnSpPr>
                  <a:cxnSpLocks/>
                </p:cNvCxnSpPr>
                <p:nvPr/>
              </p:nvCxnSpPr>
              <p:spPr>
                <a:xfrm flipH="1">
                  <a:off x="723900" y="3815725"/>
                  <a:ext cx="608057"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16" name="Straight Connector 415">
                  <a:extLst>
                    <a:ext uri="{FF2B5EF4-FFF2-40B4-BE49-F238E27FC236}">
                      <a16:creationId xmlns:a16="http://schemas.microsoft.com/office/drawing/2014/main" id="{2BC71132-47C0-4868-B684-B9ECCB21D1D3}"/>
                    </a:ext>
                  </a:extLst>
                </p:cNvPr>
                <p:cNvCxnSpPr>
                  <a:cxnSpLocks/>
                </p:cNvCxnSpPr>
                <p:nvPr/>
              </p:nvCxnSpPr>
              <p:spPr>
                <a:xfrm flipH="1" flipV="1">
                  <a:off x="723900" y="4850424"/>
                  <a:ext cx="2141360"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12" name="TextBox 411">
                <a:extLst>
                  <a:ext uri="{FF2B5EF4-FFF2-40B4-BE49-F238E27FC236}">
                    <a16:creationId xmlns:a16="http://schemas.microsoft.com/office/drawing/2014/main" id="{F4834A62-0D86-451D-B491-1579EE9A291B}"/>
                  </a:ext>
                </a:extLst>
              </p:cNvPr>
              <p:cNvSpPr txBox="1"/>
              <p:nvPr/>
            </p:nvSpPr>
            <p:spPr>
              <a:xfrm>
                <a:off x="920657" y="4131760"/>
                <a:ext cx="1637000" cy="610548"/>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2010</a:t>
                </a:r>
                <a:endParaRPr lang="en-US" sz="1600" b="1">
                  <a:solidFill>
                    <a:srgbClr val="00B0F0"/>
                  </a:solidFill>
                  <a:latin typeface="Open Sans" pitchFamily="2" charset="0"/>
                  <a:ea typeface="Open Sans" pitchFamily="2" charset="0"/>
                  <a:cs typeface="Open Sans" pitchFamily="2" charset="0"/>
                </a:endParaRPr>
              </a:p>
            </p:txBody>
          </p:sp>
          <p:sp>
            <p:nvSpPr>
              <p:cNvPr id="413" name="TextBox 412">
                <a:extLst>
                  <a:ext uri="{FF2B5EF4-FFF2-40B4-BE49-F238E27FC236}">
                    <a16:creationId xmlns:a16="http://schemas.microsoft.com/office/drawing/2014/main" id="{3B907AB3-3715-4BA3-9441-C902D688D97C}"/>
                  </a:ext>
                </a:extLst>
              </p:cNvPr>
              <p:cNvSpPr txBox="1"/>
              <p:nvPr/>
            </p:nvSpPr>
            <p:spPr>
              <a:xfrm>
                <a:off x="829735" y="3368195"/>
                <a:ext cx="2375076" cy="749309"/>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Mobile Apps Development</a:t>
                </a:r>
              </a:p>
            </p:txBody>
          </p:sp>
          <p:sp>
            <p:nvSpPr>
              <p:cNvPr id="414" name="Oval 413">
                <a:extLst>
                  <a:ext uri="{FF2B5EF4-FFF2-40B4-BE49-F238E27FC236}">
                    <a16:creationId xmlns:a16="http://schemas.microsoft.com/office/drawing/2014/main" id="{E9330ECF-58A2-485B-8009-99BE2A420EAA}"/>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90" name="Group 189">
            <a:extLst>
              <a:ext uri="{FF2B5EF4-FFF2-40B4-BE49-F238E27FC236}">
                <a16:creationId xmlns:a16="http://schemas.microsoft.com/office/drawing/2014/main" id="{335CD1DC-1365-4C22-92FE-C00AC281E773}"/>
              </a:ext>
            </a:extLst>
          </p:cNvPr>
          <p:cNvGrpSpPr/>
          <p:nvPr/>
        </p:nvGrpSpPr>
        <p:grpSpPr>
          <a:xfrm>
            <a:off x="3544889" y="4318316"/>
            <a:ext cx="1533196" cy="1396715"/>
            <a:chOff x="-16428" y="3372225"/>
            <a:chExt cx="3352514" cy="3053651"/>
          </a:xfrm>
        </p:grpSpPr>
        <p:grpSp>
          <p:nvGrpSpPr>
            <p:cNvPr id="402" name="Group 401">
              <a:extLst>
                <a:ext uri="{FF2B5EF4-FFF2-40B4-BE49-F238E27FC236}">
                  <a16:creationId xmlns:a16="http://schemas.microsoft.com/office/drawing/2014/main" id="{60C707F8-739F-40A3-B211-A8AB18729C66}"/>
                </a:ext>
              </a:extLst>
            </p:cNvPr>
            <p:cNvGrpSpPr/>
            <p:nvPr/>
          </p:nvGrpSpPr>
          <p:grpSpPr>
            <a:xfrm>
              <a:off x="295152" y="3929900"/>
              <a:ext cx="1299401" cy="1303738"/>
              <a:chOff x="317461" y="4274549"/>
              <a:chExt cx="1813619" cy="1034698"/>
            </a:xfrm>
          </p:grpSpPr>
          <p:cxnSp>
            <p:nvCxnSpPr>
              <p:cNvPr id="407" name="Straight Connector 406">
                <a:extLst>
                  <a:ext uri="{FF2B5EF4-FFF2-40B4-BE49-F238E27FC236}">
                    <a16:creationId xmlns:a16="http://schemas.microsoft.com/office/drawing/2014/main" id="{6199510C-0F7A-4F73-B2E5-C4246DE70463}"/>
                  </a:ext>
                </a:extLst>
              </p:cNvPr>
              <p:cNvCxnSpPr>
                <a:cxnSpLocks/>
              </p:cNvCxnSpPr>
              <p:nvPr/>
            </p:nvCxnSpPr>
            <p:spPr>
              <a:xfrm flipH="1">
                <a:off x="317461" y="4274549"/>
                <a:ext cx="608059"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8" name="Straight Connector 407">
                <a:extLst>
                  <a:ext uri="{FF2B5EF4-FFF2-40B4-BE49-F238E27FC236}">
                    <a16:creationId xmlns:a16="http://schemas.microsoft.com/office/drawing/2014/main" id="{D5DE4D94-362F-488B-AE2B-A635F0C3BEE8}"/>
                  </a:ext>
                </a:extLst>
              </p:cNvPr>
              <p:cNvCxnSpPr>
                <a:cxnSpLocks/>
              </p:cNvCxnSpPr>
              <p:nvPr/>
            </p:nvCxnSpPr>
            <p:spPr>
              <a:xfrm flipH="1">
                <a:off x="317461" y="5309245"/>
                <a:ext cx="1813619"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403" name="TextBox 402">
              <a:extLst>
                <a:ext uri="{FF2B5EF4-FFF2-40B4-BE49-F238E27FC236}">
                  <a16:creationId xmlns:a16="http://schemas.microsoft.com/office/drawing/2014/main" id="{D02310AA-D292-4B45-90BF-5BD6E1670281}"/>
                </a:ext>
              </a:extLst>
            </p:cNvPr>
            <p:cNvSpPr txBox="1"/>
            <p:nvPr/>
          </p:nvSpPr>
          <p:spPr>
            <a:xfrm>
              <a:off x="104060" y="4528233"/>
              <a:ext cx="2474583" cy="720068"/>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2013</a:t>
              </a:r>
              <a:endParaRPr lang="en-US" sz="1600" b="1">
                <a:solidFill>
                  <a:srgbClr val="00B0F0"/>
                </a:solidFill>
                <a:latin typeface="Open Sans" pitchFamily="2" charset="0"/>
                <a:ea typeface="Open Sans" pitchFamily="2" charset="0"/>
                <a:cs typeface="Open Sans" pitchFamily="2" charset="0"/>
              </a:endParaRPr>
            </a:p>
          </p:txBody>
        </p:sp>
        <p:sp>
          <p:nvSpPr>
            <p:cNvPr id="404" name="Oval 403">
              <a:extLst>
                <a:ext uri="{FF2B5EF4-FFF2-40B4-BE49-F238E27FC236}">
                  <a16:creationId xmlns:a16="http://schemas.microsoft.com/office/drawing/2014/main" id="{8C42F887-3723-4248-A752-7EF8A914F574}"/>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05" name="Oval 404">
              <a:extLst>
                <a:ext uri="{FF2B5EF4-FFF2-40B4-BE49-F238E27FC236}">
                  <a16:creationId xmlns:a16="http://schemas.microsoft.com/office/drawing/2014/main" id="{A30C1388-9A77-4B56-A448-5A7C5E7F4851}"/>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06" name="TextBox 405">
              <a:extLst>
                <a:ext uri="{FF2B5EF4-FFF2-40B4-BE49-F238E27FC236}">
                  <a16:creationId xmlns:a16="http://schemas.microsoft.com/office/drawing/2014/main" id="{2349477E-9F8C-4885-AA7E-83EA940B12DE}"/>
                </a:ext>
              </a:extLst>
            </p:cNvPr>
            <p:cNvSpPr txBox="1"/>
            <p:nvPr/>
          </p:nvSpPr>
          <p:spPr>
            <a:xfrm>
              <a:off x="-16428" y="5198487"/>
              <a:ext cx="3352514" cy="1227389"/>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Reached 1000 Customers Milestone</a:t>
              </a:r>
            </a:p>
          </p:txBody>
        </p:sp>
      </p:grpSp>
      <p:grpSp>
        <p:nvGrpSpPr>
          <p:cNvPr id="191" name="Group 190">
            <a:extLst>
              <a:ext uri="{FF2B5EF4-FFF2-40B4-BE49-F238E27FC236}">
                <a16:creationId xmlns:a16="http://schemas.microsoft.com/office/drawing/2014/main" id="{5AC3B486-3F2D-4DD1-A60B-AC92A31454DF}"/>
              </a:ext>
            </a:extLst>
          </p:cNvPr>
          <p:cNvGrpSpPr/>
          <p:nvPr/>
        </p:nvGrpSpPr>
        <p:grpSpPr>
          <a:xfrm>
            <a:off x="4144661" y="3159931"/>
            <a:ext cx="1289360" cy="1367580"/>
            <a:chOff x="882531" y="3278716"/>
            <a:chExt cx="1937586" cy="2054840"/>
          </a:xfrm>
        </p:grpSpPr>
        <p:sp>
          <p:nvSpPr>
            <p:cNvPr id="394" name="Oval 393">
              <a:extLst>
                <a:ext uri="{FF2B5EF4-FFF2-40B4-BE49-F238E27FC236}">
                  <a16:creationId xmlns:a16="http://schemas.microsoft.com/office/drawing/2014/main" id="{B9309EBD-76AE-4788-A51F-63947C4F34A7}"/>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395" name="Group 394">
              <a:extLst>
                <a:ext uri="{FF2B5EF4-FFF2-40B4-BE49-F238E27FC236}">
                  <a16:creationId xmlns:a16="http://schemas.microsoft.com/office/drawing/2014/main" id="{178B3824-A688-46CF-BD4A-C0E73AFF0556}"/>
                </a:ext>
              </a:extLst>
            </p:cNvPr>
            <p:cNvGrpSpPr/>
            <p:nvPr/>
          </p:nvGrpSpPr>
          <p:grpSpPr>
            <a:xfrm>
              <a:off x="882531" y="3278716"/>
              <a:ext cx="1937586" cy="2012196"/>
              <a:chOff x="882531" y="3278716"/>
              <a:chExt cx="1937586" cy="2012196"/>
            </a:xfrm>
          </p:grpSpPr>
          <p:grpSp>
            <p:nvGrpSpPr>
              <p:cNvPr id="396" name="Group 395">
                <a:extLst>
                  <a:ext uri="{FF2B5EF4-FFF2-40B4-BE49-F238E27FC236}">
                    <a16:creationId xmlns:a16="http://schemas.microsoft.com/office/drawing/2014/main" id="{4801C4AA-1A37-4794-9869-7B44E7EECE45}"/>
                  </a:ext>
                </a:extLst>
              </p:cNvPr>
              <p:cNvGrpSpPr/>
              <p:nvPr/>
            </p:nvGrpSpPr>
            <p:grpSpPr>
              <a:xfrm flipV="1">
                <a:off x="1029670" y="4086054"/>
                <a:ext cx="1073670" cy="1143867"/>
                <a:chOff x="723900" y="3815725"/>
                <a:chExt cx="2209830" cy="1034699"/>
              </a:xfrm>
            </p:grpSpPr>
            <p:cxnSp>
              <p:nvCxnSpPr>
                <p:cNvPr id="400" name="Straight Connector 399">
                  <a:extLst>
                    <a:ext uri="{FF2B5EF4-FFF2-40B4-BE49-F238E27FC236}">
                      <a16:creationId xmlns:a16="http://schemas.microsoft.com/office/drawing/2014/main" id="{18E2931A-443D-41A7-ACC6-BE7AC3287529}"/>
                    </a:ext>
                  </a:extLst>
                </p:cNvPr>
                <p:cNvCxnSpPr>
                  <a:cxnSpLocks/>
                </p:cNvCxnSpPr>
                <p:nvPr/>
              </p:nvCxnSpPr>
              <p:spPr>
                <a:xfrm flipH="1">
                  <a:off x="723900" y="3815725"/>
                  <a:ext cx="608057"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401" name="Straight Connector 400">
                  <a:extLst>
                    <a:ext uri="{FF2B5EF4-FFF2-40B4-BE49-F238E27FC236}">
                      <a16:creationId xmlns:a16="http://schemas.microsoft.com/office/drawing/2014/main" id="{DF23C9CD-E0AB-4AE6-869B-09F074C429CF}"/>
                    </a:ext>
                  </a:extLst>
                </p:cNvPr>
                <p:cNvCxnSpPr>
                  <a:cxnSpLocks/>
                </p:cNvCxnSpPr>
                <p:nvPr/>
              </p:nvCxnSpPr>
              <p:spPr>
                <a:xfrm flipH="1" flipV="1">
                  <a:off x="723900" y="4850424"/>
                  <a:ext cx="2209830"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97" name="TextBox 396">
                <a:extLst>
                  <a:ext uri="{FF2B5EF4-FFF2-40B4-BE49-F238E27FC236}">
                    <a16:creationId xmlns:a16="http://schemas.microsoft.com/office/drawing/2014/main" id="{5BB3BF4D-E714-475A-8B8B-275E928B1BA0}"/>
                  </a:ext>
                </a:extLst>
              </p:cNvPr>
              <p:cNvSpPr txBox="1"/>
              <p:nvPr/>
            </p:nvSpPr>
            <p:spPr>
              <a:xfrm>
                <a:off x="1006483" y="4079244"/>
                <a:ext cx="1637000" cy="494866"/>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2014</a:t>
                </a:r>
                <a:endParaRPr lang="en-US" sz="1600" b="1">
                  <a:solidFill>
                    <a:srgbClr val="00B0F0"/>
                  </a:solidFill>
                  <a:latin typeface="Open Sans" pitchFamily="2" charset="0"/>
                  <a:ea typeface="Open Sans" pitchFamily="2" charset="0"/>
                  <a:cs typeface="Open Sans" pitchFamily="2" charset="0"/>
                </a:endParaRPr>
              </a:p>
            </p:txBody>
          </p:sp>
          <p:sp>
            <p:nvSpPr>
              <p:cNvPr id="398" name="TextBox 397">
                <a:extLst>
                  <a:ext uri="{FF2B5EF4-FFF2-40B4-BE49-F238E27FC236}">
                    <a16:creationId xmlns:a16="http://schemas.microsoft.com/office/drawing/2014/main" id="{C2D8B9D7-5BA4-4327-BBC2-5B21152D48D7}"/>
                  </a:ext>
                </a:extLst>
              </p:cNvPr>
              <p:cNvSpPr txBox="1"/>
              <p:nvPr/>
            </p:nvSpPr>
            <p:spPr>
              <a:xfrm>
                <a:off x="882531" y="3278716"/>
                <a:ext cx="1937586" cy="843521"/>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SEO And Marketing Services Launch</a:t>
                </a:r>
              </a:p>
            </p:txBody>
          </p:sp>
          <p:sp>
            <p:nvSpPr>
              <p:cNvPr id="399" name="Oval 398">
                <a:extLst>
                  <a:ext uri="{FF2B5EF4-FFF2-40B4-BE49-F238E27FC236}">
                    <a16:creationId xmlns:a16="http://schemas.microsoft.com/office/drawing/2014/main" id="{FEBE2F0A-681B-4F3A-8343-2F4B82FC2E16}"/>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92" name="Group 191">
            <a:extLst>
              <a:ext uri="{FF2B5EF4-FFF2-40B4-BE49-F238E27FC236}">
                <a16:creationId xmlns:a16="http://schemas.microsoft.com/office/drawing/2014/main" id="{C6D15003-46C0-4916-B156-D49E6D999633}"/>
              </a:ext>
            </a:extLst>
          </p:cNvPr>
          <p:cNvGrpSpPr/>
          <p:nvPr/>
        </p:nvGrpSpPr>
        <p:grpSpPr>
          <a:xfrm>
            <a:off x="4864108" y="4091811"/>
            <a:ext cx="1404386" cy="1509645"/>
            <a:chOff x="295153" y="3372225"/>
            <a:chExt cx="2890181" cy="3106364"/>
          </a:xfrm>
        </p:grpSpPr>
        <p:grpSp>
          <p:nvGrpSpPr>
            <p:cNvPr id="387" name="Group 386">
              <a:extLst>
                <a:ext uri="{FF2B5EF4-FFF2-40B4-BE49-F238E27FC236}">
                  <a16:creationId xmlns:a16="http://schemas.microsoft.com/office/drawing/2014/main" id="{C2318408-5257-4EEB-BBE7-A383CF60C6B5}"/>
                </a:ext>
              </a:extLst>
            </p:cNvPr>
            <p:cNvGrpSpPr/>
            <p:nvPr/>
          </p:nvGrpSpPr>
          <p:grpSpPr>
            <a:xfrm>
              <a:off x="295153" y="3929900"/>
              <a:ext cx="453295" cy="1303738"/>
              <a:chOff x="317461" y="4274549"/>
              <a:chExt cx="632679" cy="1034698"/>
            </a:xfrm>
          </p:grpSpPr>
          <p:cxnSp>
            <p:nvCxnSpPr>
              <p:cNvPr id="392" name="Straight Connector 391">
                <a:extLst>
                  <a:ext uri="{FF2B5EF4-FFF2-40B4-BE49-F238E27FC236}">
                    <a16:creationId xmlns:a16="http://schemas.microsoft.com/office/drawing/2014/main" id="{96E105D7-6B69-4133-AC67-7DF667F7C353}"/>
                  </a:ext>
                </a:extLst>
              </p:cNvPr>
              <p:cNvCxnSpPr>
                <a:cxnSpLocks/>
              </p:cNvCxnSpPr>
              <p:nvPr/>
            </p:nvCxnSpPr>
            <p:spPr>
              <a:xfrm flipH="1">
                <a:off x="317461" y="4274549"/>
                <a:ext cx="608059"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93" name="Straight Connector 392">
                <a:extLst>
                  <a:ext uri="{FF2B5EF4-FFF2-40B4-BE49-F238E27FC236}">
                    <a16:creationId xmlns:a16="http://schemas.microsoft.com/office/drawing/2014/main" id="{396C8AD9-C0B0-485F-89B8-22AA17D6B2ED}"/>
                  </a:ext>
                </a:extLst>
              </p:cNvPr>
              <p:cNvCxnSpPr>
                <a:cxnSpLocks/>
              </p:cNvCxnSpPr>
              <p:nvPr/>
            </p:nvCxnSpPr>
            <p:spPr>
              <a:xfrm flipH="1">
                <a:off x="317461" y="5309245"/>
                <a:ext cx="632679"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88" name="TextBox 387">
              <a:extLst>
                <a:ext uri="{FF2B5EF4-FFF2-40B4-BE49-F238E27FC236}">
                  <a16:creationId xmlns:a16="http://schemas.microsoft.com/office/drawing/2014/main" id="{41956017-B019-4282-8817-2AE0BECF54FC}"/>
                </a:ext>
              </a:extLst>
            </p:cNvPr>
            <p:cNvSpPr txBox="1"/>
            <p:nvPr/>
          </p:nvSpPr>
          <p:spPr>
            <a:xfrm>
              <a:off x="740016" y="4871157"/>
              <a:ext cx="1543189" cy="677703"/>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2015</a:t>
              </a:r>
              <a:endParaRPr lang="en-US" sz="1600" b="1">
                <a:solidFill>
                  <a:srgbClr val="00B0F0"/>
                </a:solidFill>
                <a:latin typeface="Open Sans" pitchFamily="2" charset="0"/>
                <a:ea typeface="Open Sans" pitchFamily="2" charset="0"/>
                <a:cs typeface="Open Sans" pitchFamily="2" charset="0"/>
              </a:endParaRPr>
            </a:p>
          </p:txBody>
        </p:sp>
        <p:sp>
          <p:nvSpPr>
            <p:cNvPr id="389" name="Oval 388">
              <a:extLst>
                <a:ext uri="{FF2B5EF4-FFF2-40B4-BE49-F238E27FC236}">
                  <a16:creationId xmlns:a16="http://schemas.microsoft.com/office/drawing/2014/main" id="{A138976B-16CF-42DB-B1FA-32C07EC26A46}"/>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90" name="Oval 389">
              <a:extLst>
                <a:ext uri="{FF2B5EF4-FFF2-40B4-BE49-F238E27FC236}">
                  <a16:creationId xmlns:a16="http://schemas.microsoft.com/office/drawing/2014/main" id="{34FE13AB-A344-473B-9EBD-D51655F3A95D}"/>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91" name="TextBox 390">
              <a:extLst>
                <a:ext uri="{FF2B5EF4-FFF2-40B4-BE49-F238E27FC236}">
                  <a16:creationId xmlns:a16="http://schemas.microsoft.com/office/drawing/2014/main" id="{71690735-E05F-44E2-872A-8646FB22F32D}"/>
                </a:ext>
              </a:extLst>
            </p:cNvPr>
            <p:cNvSpPr txBox="1"/>
            <p:nvPr/>
          </p:nvSpPr>
          <p:spPr>
            <a:xfrm>
              <a:off x="413129" y="5323413"/>
              <a:ext cx="2772205" cy="1155176"/>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IT &amp; Network Support Launched</a:t>
              </a:r>
            </a:p>
          </p:txBody>
        </p:sp>
      </p:grpSp>
      <p:grpSp>
        <p:nvGrpSpPr>
          <p:cNvPr id="193" name="Group 192">
            <a:extLst>
              <a:ext uri="{FF2B5EF4-FFF2-40B4-BE49-F238E27FC236}">
                <a16:creationId xmlns:a16="http://schemas.microsoft.com/office/drawing/2014/main" id="{E3E5DC59-94AF-4BE6-AFF6-569C9B863E89}"/>
              </a:ext>
            </a:extLst>
          </p:cNvPr>
          <p:cNvGrpSpPr/>
          <p:nvPr/>
        </p:nvGrpSpPr>
        <p:grpSpPr>
          <a:xfrm>
            <a:off x="5397930" y="2762708"/>
            <a:ext cx="1251045" cy="1559547"/>
            <a:chOff x="1029670" y="3096627"/>
            <a:chExt cx="1794684" cy="2236929"/>
          </a:xfrm>
        </p:grpSpPr>
        <p:sp>
          <p:nvSpPr>
            <p:cNvPr id="379" name="Oval 378">
              <a:extLst>
                <a:ext uri="{FF2B5EF4-FFF2-40B4-BE49-F238E27FC236}">
                  <a16:creationId xmlns:a16="http://schemas.microsoft.com/office/drawing/2014/main" id="{F27A88A4-D097-4766-98FA-8B6B060E4925}"/>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380" name="Group 379">
              <a:extLst>
                <a:ext uri="{FF2B5EF4-FFF2-40B4-BE49-F238E27FC236}">
                  <a16:creationId xmlns:a16="http://schemas.microsoft.com/office/drawing/2014/main" id="{875D82E5-FBDA-4A07-8B5E-984A971B0A56}"/>
                </a:ext>
              </a:extLst>
            </p:cNvPr>
            <p:cNvGrpSpPr/>
            <p:nvPr/>
          </p:nvGrpSpPr>
          <p:grpSpPr>
            <a:xfrm>
              <a:off x="1029670" y="3096627"/>
              <a:ext cx="1794684" cy="2194285"/>
              <a:chOff x="1029670" y="3096627"/>
              <a:chExt cx="1794684" cy="2194285"/>
            </a:xfrm>
          </p:grpSpPr>
          <p:grpSp>
            <p:nvGrpSpPr>
              <p:cNvPr id="381" name="Group 380">
                <a:extLst>
                  <a:ext uri="{FF2B5EF4-FFF2-40B4-BE49-F238E27FC236}">
                    <a16:creationId xmlns:a16="http://schemas.microsoft.com/office/drawing/2014/main" id="{EFE88721-B21A-4378-8AEC-A54FE1FCC1B9}"/>
                  </a:ext>
                </a:extLst>
              </p:cNvPr>
              <p:cNvGrpSpPr/>
              <p:nvPr/>
            </p:nvGrpSpPr>
            <p:grpSpPr>
              <a:xfrm flipV="1">
                <a:off x="1029670" y="4086054"/>
                <a:ext cx="524348" cy="1143867"/>
                <a:chOff x="723900" y="3815725"/>
                <a:chExt cx="1079214" cy="1034699"/>
              </a:xfrm>
            </p:grpSpPr>
            <p:cxnSp>
              <p:nvCxnSpPr>
                <p:cNvPr id="385" name="Straight Connector 384">
                  <a:extLst>
                    <a:ext uri="{FF2B5EF4-FFF2-40B4-BE49-F238E27FC236}">
                      <a16:creationId xmlns:a16="http://schemas.microsoft.com/office/drawing/2014/main" id="{4E8CD685-D231-4B70-AF9F-724FEFD53C9C}"/>
                    </a:ext>
                  </a:extLst>
                </p:cNvPr>
                <p:cNvCxnSpPr>
                  <a:cxnSpLocks/>
                </p:cNvCxnSpPr>
                <p:nvPr/>
              </p:nvCxnSpPr>
              <p:spPr>
                <a:xfrm flipH="1">
                  <a:off x="740132" y="3815725"/>
                  <a:ext cx="591824" cy="858363"/>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86" name="Straight Connector 385">
                  <a:extLst>
                    <a:ext uri="{FF2B5EF4-FFF2-40B4-BE49-F238E27FC236}">
                      <a16:creationId xmlns:a16="http://schemas.microsoft.com/office/drawing/2014/main" id="{6A693B0D-6C72-4BBF-9A75-2495EFC6107D}"/>
                    </a:ext>
                  </a:extLst>
                </p:cNvPr>
                <p:cNvCxnSpPr>
                  <a:cxnSpLocks/>
                </p:cNvCxnSpPr>
                <p:nvPr/>
              </p:nvCxnSpPr>
              <p:spPr>
                <a:xfrm flipH="1" flipV="1">
                  <a:off x="723900" y="4690380"/>
                  <a:ext cx="1079214" cy="160044"/>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82" name="TextBox 381">
                <a:extLst>
                  <a:ext uri="{FF2B5EF4-FFF2-40B4-BE49-F238E27FC236}">
                    <a16:creationId xmlns:a16="http://schemas.microsoft.com/office/drawing/2014/main" id="{972DC5F0-1AA8-4409-9EED-8D22618B8DD4}"/>
                  </a:ext>
                </a:extLst>
              </p:cNvPr>
              <p:cNvSpPr txBox="1"/>
              <p:nvPr/>
            </p:nvSpPr>
            <p:spPr>
              <a:xfrm>
                <a:off x="1569887" y="3890118"/>
                <a:ext cx="1108967" cy="472406"/>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2016</a:t>
                </a:r>
                <a:endParaRPr lang="en-US" sz="1600" b="1">
                  <a:solidFill>
                    <a:srgbClr val="00B0F0"/>
                  </a:solidFill>
                  <a:latin typeface="Open Sans" pitchFamily="2" charset="0"/>
                  <a:ea typeface="Open Sans" pitchFamily="2" charset="0"/>
                  <a:cs typeface="Open Sans" pitchFamily="2" charset="0"/>
                </a:endParaRPr>
              </a:p>
            </p:txBody>
          </p:sp>
          <p:sp>
            <p:nvSpPr>
              <p:cNvPr id="383" name="TextBox 382">
                <a:extLst>
                  <a:ext uri="{FF2B5EF4-FFF2-40B4-BE49-F238E27FC236}">
                    <a16:creationId xmlns:a16="http://schemas.microsoft.com/office/drawing/2014/main" id="{493B42E3-73E9-4F8D-B456-25F0C5866F38}"/>
                  </a:ext>
                </a:extLst>
              </p:cNvPr>
              <p:cNvSpPr txBox="1"/>
              <p:nvPr/>
            </p:nvSpPr>
            <p:spPr>
              <a:xfrm>
                <a:off x="1167818" y="3096627"/>
                <a:ext cx="1656536" cy="805238"/>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Moved Services To Cloud Services</a:t>
                </a:r>
              </a:p>
            </p:txBody>
          </p:sp>
          <p:sp>
            <p:nvSpPr>
              <p:cNvPr id="384" name="Oval 383">
                <a:extLst>
                  <a:ext uri="{FF2B5EF4-FFF2-40B4-BE49-F238E27FC236}">
                    <a16:creationId xmlns:a16="http://schemas.microsoft.com/office/drawing/2014/main" id="{31DF46EF-578B-4A2C-A0D3-4580CA451E66}"/>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94" name="Group 193">
            <a:extLst>
              <a:ext uri="{FF2B5EF4-FFF2-40B4-BE49-F238E27FC236}">
                <a16:creationId xmlns:a16="http://schemas.microsoft.com/office/drawing/2014/main" id="{F4EF237C-FA28-4160-84B6-252F2DF49DCB}"/>
              </a:ext>
            </a:extLst>
          </p:cNvPr>
          <p:cNvGrpSpPr/>
          <p:nvPr/>
        </p:nvGrpSpPr>
        <p:grpSpPr>
          <a:xfrm>
            <a:off x="5919310" y="3872421"/>
            <a:ext cx="1367235" cy="1289902"/>
            <a:chOff x="298478" y="3372225"/>
            <a:chExt cx="2446711" cy="2307999"/>
          </a:xfrm>
        </p:grpSpPr>
        <p:grpSp>
          <p:nvGrpSpPr>
            <p:cNvPr id="372" name="Group 371">
              <a:extLst>
                <a:ext uri="{FF2B5EF4-FFF2-40B4-BE49-F238E27FC236}">
                  <a16:creationId xmlns:a16="http://schemas.microsoft.com/office/drawing/2014/main" id="{C49E17F5-91AB-4B60-8E2F-E795FF4D9E84}"/>
                </a:ext>
              </a:extLst>
            </p:cNvPr>
            <p:cNvGrpSpPr/>
            <p:nvPr/>
          </p:nvGrpSpPr>
          <p:grpSpPr>
            <a:xfrm>
              <a:off x="410788" y="3929902"/>
              <a:ext cx="528186" cy="965222"/>
              <a:chOff x="478859" y="4274549"/>
              <a:chExt cx="737208" cy="766038"/>
            </a:xfrm>
          </p:grpSpPr>
          <p:cxnSp>
            <p:nvCxnSpPr>
              <p:cNvPr id="377" name="Straight Connector 376">
                <a:extLst>
                  <a:ext uri="{FF2B5EF4-FFF2-40B4-BE49-F238E27FC236}">
                    <a16:creationId xmlns:a16="http://schemas.microsoft.com/office/drawing/2014/main" id="{B50AD21B-7B18-4C95-8552-7E6E2BF87DE5}"/>
                  </a:ext>
                </a:extLst>
              </p:cNvPr>
              <p:cNvCxnSpPr>
                <a:cxnSpLocks/>
              </p:cNvCxnSpPr>
              <p:nvPr/>
            </p:nvCxnSpPr>
            <p:spPr>
              <a:xfrm flipH="1">
                <a:off x="499265" y="4274549"/>
                <a:ext cx="426254" cy="76603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8" name="Straight Connector 377">
                <a:extLst>
                  <a:ext uri="{FF2B5EF4-FFF2-40B4-BE49-F238E27FC236}">
                    <a16:creationId xmlns:a16="http://schemas.microsoft.com/office/drawing/2014/main" id="{5E989BFD-3795-41E3-9477-4A02B5F250D5}"/>
                  </a:ext>
                </a:extLst>
              </p:cNvPr>
              <p:cNvCxnSpPr>
                <a:cxnSpLocks/>
              </p:cNvCxnSpPr>
              <p:nvPr/>
            </p:nvCxnSpPr>
            <p:spPr>
              <a:xfrm flipH="1">
                <a:off x="478859" y="5028853"/>
                <a:ext cx="737208"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73" name="TextBox 372">
              <a:extLst>
                <a:ext uri="{FF2B5EF4-FFF2-40B4-BE49-F238E27FC236}">
                  <a16:creationId xmlns:a16="http://schemas.microsoft.com/office/drawing/2014/main" id="{B64B5C5A-EA29-4021-B8D9-C173A5983528}"/>
                </a:ext>
              </a:extLst>
            </p:cNvPr>
            <p:cNvSpPr txBox="1"/>
            <p:nvPr/>
          </p:nvSpPr>
          <p:spPr>
            <a:xfrm>
              <a:off x="902046" y="4628116"/>
              <a:ext cx="1259277" cy="589306"/>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2017</a:t>
              </a:r>
              <a:endParaRPr lang="en-US" sz="1600" b="1">
                <a:solidFill>
                  <a:srgbClr val="00B0F0"/>
                </a:solidFill>
                <a:latin typeface="Open Sans" pitchFamily="2" charset="0"/>
                <a:ea typeface="Open Sans" pitchFamily="2" charset="0"/>
                <a:cs typeface="Open Sans" pitchFamily="2" charset="0"/>
              </a:endParaRPr>
            </a:p>
          </p:txBody>
        </p:sp>
        <p:sp>
          <p:nvSpPr>
            <p:cNvPr id="374" name="Oval 373">
              <a:extLst>
                <a:ext uri="{FF2B5EF4-FFF2-40B4-BE49-F238E27FC236}">
                  <a16:creationId xmlns:a16="http://schemas.microsoft.com/office/drawing/2014/main" id="{A84872F7-4053-48A8-8370-C2AA56215983}"/>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5" name="Oval 374">
              <a:extLst>
                <a:ext uri="{FF2B5EF4-FFF2-40B4-BE49-F238E27FC236}">
                  <a16:creationId xmlns:a16="http://schemas.microsoft.com/office/drawing/2014/main" id="{708972CB-8084-49EE-B60A-5516B2F46089}"/>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76" name="TextBox 375">
              <a:extLst>
                <a:ext uri="{FF2B5EF4-FFF2-40B4-BE49-F238E27FC236}">
                  <a16:creationId xmlns:a16="http://schemas.microsoft.com/office/drawing/2014/main" id="{493AAF8F-BBD1-48CF-BCBD-52D9EEBC450E}"/>
                </a:ext>
              </a:extLst>
            </p:cNvPr>
            <p:cNvSpPr txBox="1"/>
            <p:nvPr/>
          </p:nvSpPr>
          <p:spPr>
            <a:xfrm>
              <a:off x="298478" y="4956984"/>
              <a:ext cx="2446711" cy="723240"/>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Registered Business Globally</a:t>
              </a:r>
            </a:p>
          </p:txBody>
        </p:sp>
      </p:grpSp>
      <p:grpSp>
        <p:nvGrpSpPr>
          <p:cNvPr id="195" name="Group 194">
            <a:extLst>
              <a:ext uri="{FF2B5EF4-FFF2-40B4-BE49-F238E27FC236}">
                <a16:creationId xmlns:a16="http://schemas.microsoft.com/office/drawing/2014/main" id="{7391E5E9-A9A2-460D-AFB8-E9737C96A80A}"/>
              </a:ext>
            </a:extLst>
          </p:cNvPr>
          <p:cNvGrpSpPr/>
          <p:nvPr/>
        </p:nvGrpSpPr>
        <p:grpSpPr>
          <a:xfrm>
            <a:off x="6437215" y="2777347"/>
            <a:ext cx="1116079" cy="1362095"/>
            <a:chOff x="1023733" y="3632861"/>
            <a:chExt cx="1393719" cy="1700695"/>
          </a:xfrm>
        </p:grpSpPr>
        <p:sp>
          <p:nvSpPr>
            <p:cNvPr id="364" name="Oval 363">
              <a:extLst>
                <a:ext uri="{FF2B5EF4-FFF2-40B4-BE49-F238E27FC236}">
                  <a16:creationId xmlns:a16="http://schemas.microsoft.com/office/drawing/2014/main" id="{3043DBEA-D9E4-4A99-86F6-5EC137427C27}"/>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365" name="Group 364">
              <a:extLst>
                <a:ext uri="{FF2B5EF4-FFF2-40B4-BE49-F238E27FC236}">
                  <a16:creationId xmlns:a16="http://schemas.microsoft.com/office/drawing/2014/main" id="{DE2E5029-A8F9-4B3E-8D91-D15812C25A05}"/>
                </a:ext>
              </a:extLst>
            </p:cNvPr>
            <p:cNvGrpSpPr/>
            <p:nvPr/>
          </p:nvGrpSpPr>
          <p:grpSpPr>
            <a:xfrm>
              <a:off x="1023733" y="3632861"/>
              <a:ext cx="1393719" cy="1658051"/>
              <a:chOff x="1023733" y="3632861"/>
              <a:chExt cx="1393719" cy="1658051"/>
            </a:xfrm>
          </p:grpSpPr>
          <p:grpSp>
            <p:nvGrpSpPr>
              <p:cNvPr id="366" name="Group 365">
                <a:extLst>
                  <a:ext uri="{FF2B5EF4-FFF2-40B4-BE49-F238E27FC236}">
                    <a16:creationId xmlns:a16="http://schemas.microsoft.com/office/drawing/2014/main" id="{619345C2-2E33-4CE9-83AC-658D7ED56235}"/>
                  </a:ext>
                </a:extLst>
              </p:cNvPr>
              <p:cNvGrpSpPr/>
              <p:nvPr/>
            </p:nvGrpSpPr>
            <p:grpSpPr>
              <a:xfrm flipV="1">
                <a:off x="1123549" y="4408806"/>
                <a:ext cx="254935" cy="821116"/>
                <a:chOff x="917120" y="3815725"/>
                <a:chExt cx="524708" cy="742751"/>
              </a:xfrm>
            </p:grpSpPr>
            <p:cxnSp>
              <p:nvCxnSpPr>
                <p:cNvPr id="370" name="Straight Connector 369">
                  <a:extLst>
                    <a:ext uri="{FF2B5EF4-FFF2-40B4-BE49-F238E27FC236}">
                      <a16:creationId xmlns:a16="http://schemas.microsoft.com/office/drawing/2014/main" id="{0B9D2DD0-C577-447A-96AA-29B5BA7E09A1}"/>
                    </a:ext>
                  </a:extLst>
                </p:cNvPr>
                <p:cNvCxnSpPr>
                  <a:cxnSpLocks/>
                </p:cNvCxnSpPr>
                <p:nvPr/>
              </p:nvCxnSpPr>
              <p:spPr>
                <a:xfrm flipH="1">
                  <a:off x="927232" y="3815725"/>
                  <a:ext cx="404724" cy="679615"/>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71" name="Straight Connector 370">
                  <a:extLst>
                    <a:ext uri="{FF2B5EF4-FFF2-40B4-BE49-F238E27FC236}">
                      <a16:creationId xmlns:a16="http://schemas.microsoft.com/office/drawing/2014/main" id="{DFD69222-7CDC-4CF6-ABC8-37D9B194B3B6}"/>
                    </a:ext>
                  </a:extLst>
                </p:cNvPr>
                <p:cNvCxnSpPr>
                  <a:cxnSpLocks/>
                </p:cNvCxnSpPr>
                <p:nvPr/>
              </p:nvCxnSpPr>
              <p:spPr>
                <a:xfrm flipH="1" flipV="1">
                  <a:off x="917120" y="4490779"/>
                  <a:ext cx="524708" cy="67697"/>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67" name="TextBox 366">
                <a:extLst>
                  <a:ext uri="{FF2B5EF4-FFF2-40B4-BE49-F238E27FC236}">
                    <a16:creationId xmlns:a16="http://schemas.microsoft.com/office/drawing/2014/main" id="{A690E6BD-DF63-4B02-AA3F-DAA7BD2F9E47}"/>
                  </a:ext>
                </a:extLst>
              </p:cNvPr>
              <p:cNvSpPr txBox="1"/>
              <p:nvPr/>
            </p:nvSpPr>
            <p:spPr>
              <a:xfrm>
                <a:off x="1356281" y="4234324"/>
                <a:ext cx="882806" cy="411226"/>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2018</a:t>
                </a:r>
                <a:endParaRPr lang="en-US" sz="1600" b="1">
                  <a:solidFill>
                    <a:srgbClr val="00B0F0"/>
                  </a:solidFill>
                  <a:latin typeface="Open Sans" pitchFamily="2" charset="0"/>
                  <a:ea typeface="Open Sans" pitchFamily="2" charset="0"/>
                  <a:cs typeface="Open Sans" pitchFamily="2" charset="0"/>
                </a:endParaRPr>
              </a:p>
            </p:txBody>
          </p:sp>
          <p:sp>
            <p:nvSpPr>
              <p:cNvPr id="368" name="TextBox 367">
                <a:extLst>
                  <a:ext uri="{FF2B5EF4-FFF2-40B4-BE49-F238E27FC236}">
                    <a16:creationId xmlns:a16="http://schemas.microsoft.com/office/drawing/2014/main" id="{AB9CC469-7E7E-447A-A151-374ED604ED25}"/>
                  </a:ext>
                </a:extLst>
              </p:cNvPr>
              <p:cNvSpPr txBox="1"/>
              <p:nvPr/>
            </p:nvSpPr>
            <p:spPr>
              <a:xfrm>
                <a:off x="1023733" y="3632861"/>
                <a:ext cx="1393719" cy="504687"/>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S</a:t>
                </a:r>
                <a:r>
                  <a:rPr lang="it-IT" sz="1050" b="1">
                    <a:latin typeface="Open Sans" pitchFamily="2" charset="0"/>
                    <a:ea typeface="Open Sans" pitchFamily="2" charset="0"/>
                    <a:cs typeface="Open Sans" pitchFamily="2" charset="0"/>
                  </a:rPr>
                  <a:t>etup Data Centre In USA</a:t>
                </a:r>
                <a:endParaRPr lang="en-US" sz="1050" b="1">
                  <a:latin typeface="Open Sans" pitchFamily="2" charset="0"/>
                  <a:ea typeface="Open Sans" pitchFamily="2" charset="0"/>
                  <a:cs typeface="Open Sans" pitchFamily="2" charset="0"/>
                </a:endParaRPr>
              </a:p>
            </p:txBody>
          </p:sp>
          <p:sp>
            <p:nvSpPr>
              <p:cNvPr id="369" name="Oval 368">
                <a:extLst>
                  <a:ext uri="{FF2B5EF4-FFF2-40B4-BE49-F238E27FC236}">
                    <a16:creationId xmlns:a16="http://schemas.microsoft.com/office/drawing/2014/main" id="{96AF4828-F69E-44B0-85EA-CC70ECF13B66}"/>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96" name="Group 195">
            <a:extLst>
              <a:ext uri="{FF2B5EF4-FFF2-40B4-BE49-F238E27FC236}">
                <a16:creationId xmlns:a16="http://schemas.microsoft.com/office/drawing/2014/main" id="{D10A38E2-E250-4D0E-BF49-B04FA61EFA86}"/>
              </a:ext>
            </a:extLst>
          </p:cNvPr>
          <p:cNvGrpSpPr/>
          <p:nvPr/>
        </p:nvGrpSpPr>
        <p:grpSpPr>
          <a:xfrm>
            <a:off x="7008012" y="3574942"/>
            <a:ext cx="1678856" cy="1707996"/>
            <a:chOff x="295152" y="3372225"/>
            <a:chExt cx="2500109" cy="2543147"/>
          </a:xfrm>
        </p:grpSpPr>
        <p:grpSp>
          <p:nvGrpSpPr>
            <p:cNvPr id="357" name="Group 356">
              <a:extLst>
                <a:ext uri="{FF2B5EF4-FFF2-40B4-BE49-F238E27FC236}">
                  <a16:creationId xmlns:a16="http://schemas.microsoft.com/office/drawing/2014/main" id="{C70AF3CF-2D2A-43D0-8208-ADF3D2581EA8}"/>
                </a:ext>
              </a:extLst>
            </p:cNvPr>
            <p:cNvGrpSpPr/>
            <p:nvPr/>
          </p:nvGrpSpPr>
          <p:grpSpPr>
            <a:xfrm>
              <a:off x="295152" y="3929900"/>
              <a:ext cx="532993" cy="1303738"/>
              <a:chOff x="317461" y="4274549"/>
              <a:chExt cx="743917" cy="1034698"/>
            </a:xfrm>
          </p:grpSpPr>
          <p:cxnSp>
            <p:nvCxnSpPr>
              <p:cNvPr id="362" name="Straight Connector 361">
                <a:extLst>
                  <a:ext uri="{FF2B5EF4-FFF2-40B4-BE49-F238E27FC236}">
                    <a16:creationId xmlns:a16="http://schemas.microsoft.com/office/drawing/2014/main" id="{FB32D01F-72F1-4601-A406-46BCD0C521CB}"/>
                  </a:ext>
                </a:extLst>
              </p:cNvPr>
              <p:cNvCxnSpPr>
                <a:cxnSpLocks/>
              </p:cNvCxnSpPr>
              <p:nvPr/>
            </p:nvCxnSpPr>
            <p:spPr>
              <a:xfrm flipH="1">
                <a:off x="317461" y="4274549"/>
                <a:ext cx="608059" cy="103469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63" name="Straight Connector 362">
                <a:extLst>
                  <a:ext uri="{FF2B5EF4-FFF2-40B4-BE49-F238E27FC236}">
                    <a16:creationId xmlns:a16="http://schemas.microsoft.com/office/drawing/2014/main" id="{050750B2-683F-4893-803B-C724D55641AF}"/>
                  </a:ext>
                </a:extLst>
              </p:cNvPr>
              <p:cNvCxnSpPr>
                <a:cxnSpLocks/>
              </p:cNvCxnSpPr>
              <p:nvPr/>
            </p:nvCxnSpPr>
            <p:spPr>
              <a:xfrm flipH="1">
                <a:off x="317461" y="5309245"/>
                <a:ext cx="743917" cy="0"/>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58" name="TextBox 357">
              <a:extLst>
                <a:ext uri="{FF2B5EF4-FFF2-40B4-BE49-F238E27FC236}">
                  <a16:creationId xmlns:a16="http://schemas.microsoft.com/office/drawing/2014/main" id="{2E9F77BA-FE11-4FD2-96EA-EF1B8D7D4B97}"/>
                </a:ext>
              </a:extLst>
            </p:cNvPr>
            <p:cNvSpPr txBox="1"/>
            <p:nvPr/>
          </p:nvSpPr>
          <p:spPr>
            <a:xfrm>
              <a:off x="806553" y="5030009"/>
              <a:ext cx="1114740" cy="490396"/>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2019</a:t>
              </a:r>
              <a:endParaRPr lang="en-US" sz="1600" b="1">
                <a:solidFill>
                  <a:srgbClr val="00B0F0"/>
                </a:solidFill>
                <a:latin typeface="Open Sans" pitchFamily="2" charset="0"/>
                <a:ea typeface="Open Sans" pitchFamily="2" charset="0"/>
                <a:cs typeface="Open Sans" pitchFamily="2" charset="0"/>
              </a:endParaRPr>
            </a:p>
          </p:txBody>
        </p:sp>
        <p:sp>
          <p:nvSpPr>
            <p:cNvPr id="359" name="Oval 358">
              <a:extLst>
                <a:ext uri="{FF2B5EF4-FFF2-40B4-BE49-F238E27FC236}">
                  <a16:creationId xmlns:a16="http://schemas.microsoft.com/office/drawing/2014/main" id="{157A2268-6AD2-4348-B74D-E0C3C71B969A}"/>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0" name="Oval 359">
              <a:extLst>
                <a:ext uri="{FF2B5EF4-FFF2-40B4-BE49-F238E27FC236}">
                  <a16:creationId xmlns:a16="http://schemas.microsoft.com/office/drawing/2014/main" id="{72710143-F230-4EDE-910E-8676E4213D23}"/>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61" name="TextBox 360">
              <a:extLst>
                <a:ext uri="{FF2B5EF4-FFF2-40B4-BE49-F238E27FC236}">
                  <a16:creationId xmlns:a16="http://schemas.microsoft.com/office/drawing/2014/main" id="{88FA709A-B193-439A-9BBA-9A91ECF70588}"/>
                </a:ext>
              </a:extLst>
            </p:cNvPr>
            <p:cNvSpPr txBox="1"/>
            <p:nvPr/>
          </p:nvSpPr>
          <p:spPr>
            <a:xfrm>
              <a:off x="672373" y="5313523"/>
              <a:ext cx="2122888" cy="601849"/>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Providing Services Globally</a:t>
              </a:r>
            </a:p>
          </p:txBody>
        </p:sp>
      </p:grpSp>
      <p:grpSp>
        <p:nvGrpSpPr>
          <p:cNvPr id="197" name="Group 196">
            <a:extLst>
              <a:ext uri="{FF2B5EF4-FFF2-40B4-BE49-F238E27FC236}">
                <a16:creationId xmlns:a16="http://schemas.microsoft.com/office/drawing/2014/main" id="{9185F00E-DF1A-4E1B-9B8D-817BA4BF3EFB}"/>
              </a:ext>
            </a:extLst>
          </p:cNvPr>
          <p:cNvGrpSpPr/>
          <p:nvPr/>
        </p:nvGrpSpPr>
        <p:grpSpPr>
          <a:xfrm>
            <a:off x="7621348" y="2276663"/>
            <a:ext cx="1245859" cy="1685216"/>
            <a:chOff x="1091217" y="3774428"/>
            <a:chExt cx="1152806" cy="1559128"/>
          </a:xfrm>
        </p:grpSpPr>
        <p:sp>
          <p:nvSpPr>
            <p:cNvPr id="349" name="Oval 348">
              <a:extLst>
                <a:ext uri="{FF2B5EF4-FFF2-40B4-BE49-F238E27FC236}">
                  <a16:creationId xmlns:a16="http://schemas.microsoft.com/office/drawing/2014/main" id="{E321B099-423D-4133-8C0A-2C08A1F19B53}"/>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350" name="Group 349">
              <a:extLst>
                <a:ext uri="{FF2B5EF4-FFF2-40B4-BE49-F238E27FC236}">
                  <a16:creationId xmlns:a16="http://schemas.microsoft.com/office/drawing/2014/main" id="{691B26F4-B75D-4195-A5AE-E248A286A3EB}"/>
                </a:ext>
              </a:extLst>
            </p:cNvPr>
            <p:cNvGrpSpPr/>
            <p:nvPr/>
          </p:nvGrpSpPr>
          <p:grpSpPr>
            <a:xfrm>
              <a:off x="1091217" y="3774428"/>
              <a:ext cx="1152806" cy="1516484"/>
              <a:chOff x="1091217" y="3774428"/>
              <a:chExt cx="1152806" cy="1516484"/>
            </a:xfrm>
          </p:grpSpPr>
          <p:grpSp>
            <p:nvGrpSpPr>
              <p:cNvPr id="351" name="Group 350">
                <a:extLst>
                  <a:ext uri="{FF2B5EF4-FFF2-40B4-BE49-F238E27FC236}">
                    <a16:creationId xmlns:a16="http://schemas.microsoft.com/office/drawing/2014/main" id="{DF5C1760-87BC-43CA-BD9B-A03A33D71862}"/>
                  </a:ext>
                </a:extLst>
              </p:cNvPr>
              <p:cNvGrpSpPr/>
              <p:nvPr/>
            </p:nvGrpSpPr>
            <p:grpSpPr>
              <a:xfrm flipV="1">
                <a:off x="1091217" y="4300015"/>
                <a:ext cx="295432" cy="929908"/>
                <a:chOff x="850576" y="3815725"/>
                <a:chExt cx="608058" cy="841160"/>
              </a:xfrm>
            </p:grpSpPr>
            <p:cxnSp>
              <p:nvCxnSpPr>
                <p:cNvPr id="355" name="Straight Connector 354">
                  <a:extLst>
                    <a:ext uri="{FF2B5EF4-FFF2-40B4-BE49-F238E27FC236}">
                      <a16:creationId xmlns:a16="http://schemas.microsoft.com/office/drawing/2014/main" id="{7F49F596-CA06-4CEC-9C25-4AD13362DFC1}"/>
                    </a:ext>
                  </a:extLst>
                </p:cNvPr>
                <p:cNvCxnSpPr>
                  <a:cxnSpLocks/>
                </p:cNvCxnSpPr>
                <p:nvPr/>
              </p:nvCxnSpPr>
              <p:spPr>
                <a:xfrm flipH="1">
                  <a:off x="862751" y="3815725"/>
                  <a:ext cx="469205" cy="84116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56" name="Straight Connector 355">
                  <a:extLst>
                    <a:ext uri="{FF2B5EF4-FFF2-40B4-BE49-F238E27FC236}">
                      <a16:creationId xmlns:a16="http://schemas.microsoft.com/office/drawing/2014/main" id="{5AC10380-0511-4155-B257-E0B3FB543421}"/>
                    </a:ext>
                  </a:extLst>
                </p:cNvPr>
                <p:cNvCxnSpPr>
                  <a:cxnSpLocks/>
                </p:cNvCxnSpPr>
                <p:nvPr/>
              </p:nvCxnSpPr>
              <p:spPr>
                <a:xfrm flipH="1">
                  <a:off x="850576" y="4654028"/>
                  <a:ext cx="608058" cy="1"/>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52" name="TextBox 351">
                <a:extLst>
                  <a:ext uri="{FF2B5EF4-FFF2-40B4-BE49-F238E27FC236}">
                    <a16:creationId xmlns:a16="http://schemas.microsoft.com/office/drawing/2014/main" id="{A92EF657-84CA-4102-AAB4-A4A298338A7F}"/>
                  </a:ext>
                </a:extLst>
              </p:cNvPr>
              <p:cNvSpPr txBox="1"/>
              <p:nvPr/>
            </p:nvSpPr>
            <p:spPr>
              <a:xfrm>
                <a:off x="1413073" y="4202826"/>
                <a:ext cx="698745" cy="304711"/>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2020</a:t>
                </a:r>
                <a:endParaRPr lang="en-US" sz="1600" b="1">
                  <a:solidFill>
                    <a:srgbClr val="00B0F0"/>
                  </a:solidFill>
                  <a:latin typeface="Open Sans" pitchFamily="2" charset="0"/>
                  <a:ea typeface="Open Sans" pitchFamily="2" charset="0"/>
                  <a:cs typeface="Open Sans" pitchFamily="2" charset="0"/>
                </a:endParaRPr>
              </a:p>
            </p:txBody>
          </p:sp>
          <p:sp>
            <p:nvSpPr>
              <p:cNvPr id="353" name="TextBox 352">
                <a:extLst>
                  <a:ext uri="{FF2B5EF4-FFF2-40B4-BE49-F238E27FC236}">
                    <a16:creationId xmlns:a16="http://schemas.microsoft.com/office/drawing/2014/main" id="{81768B0A-368B-47EC-943F-BEC489A3C7AA}"/>
                  </a:ext>
                </a:extLst>
              </p:cNvPr>
              <p:cNvSpPr txBox="1"/>
              <p:nvPr/>
            </p:nvSpPr>
            <p:spPr>
              <a:xfrm>
                <a:off x="1149977" y="3774428"/>
                <a:ext cx="1094046" cy="519394"/>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Excellent Customer Service Award</a:t>
                </a:r>
              </a:p>
            </p:txBody>
          </p:sp>
          <p:sp>
            <p:nvSpPr>
              <p:cNvPr id="354" name="Oval 353">
                <a:extLst>
                  <a:ext uri="{FF2B5EF4-FFF2-40B4-BE49-F238E27FC236}">
                    <a16:creationId xmlns:a16="http://schemas.microsoft.com/office/drawing/2014/main" id="{1DB6A5FA-CC4B-4624-9B71-5B87A093700B}"/>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198" name="Group 197">
            <a:extLst>
              <a:ext uri="{FF2B5EF4-FFF2-40B4-BE49-F238E27FC236}">
                <a16:creationId xmlns:a16="http://schemas.microsoft.com/office/drawing/2014/main" id="{BDE056D4-48D9-4AF1-A331-79B481C290C8}"/>
              </a:ext>
            </a:extLst>
          </p:cNvPr>
          <p:cNvGrpSpPr/>
          <p:nvPr/>
        </p:nvGrpSpPr>
        <p:grpSpPr>
          <a:xfrm>
            <a:off x="8318102" y="3287589"/>
            <a:ext cx="1411872" cy="1634207"/>
            <a:chOff x="410789" y="3372225"/>
            <a:chExt cx="1703630" cy="1971633"/>
          </a:xfrm>
        </p:grpSpPr>
        <p:grpSp>
          <p:nvGrpSpPr>
            <p:cNvPr id="342" name="Group 341">
              <a:extLst>
                <a:ext uri="{FF2B5EF4-FFF2-40B4-BE49-F238E27FC236}">
                  <a16:creationId xmlns:a16="http://schemas.microsoft.com/office/drawing/2014/main" id="{32A606AE-7746-45A6-9E82-95033E38B7A1}"/>
                </a:ext>
              </a:extLst>
            </p:cNvPr>
            <p:cNvGrpSpPr/>
            <p:nvPr/>
          </p:nvGrpSpPr>
          <p:grpSpPr>
            <a:xfrm>
              <a:off x="410789" y="3929900"/>
              <a:ext cx="372921" cy="871567"/>
              <a:chOff x="478860" y="4274549"/>
              <a:chExt cx="520499" cy="691710"/>
            </a:xfrm>
          </p:grpSpPr>
          <p:cxnSp>
            <p:nvCxnSpPr>
              <p:cNvPr id="347" name="Straight Connector 346">
                <a:extLst>
                  <a:ext uri="{FF2B5EF4-FFF2-40B4-BE49-F238E27FC236}">
                    <a16:creationId xmlns:a16="http://schemas.microsoft.com/office/drawing/2014/main" id="{8A3964F6-4995-4865-9D21-87A732D8A61D}"/>
                  </a:ext>
                </a:extLst>
              </p:cNvPr>
              <p:cNvCxnSpPr>
                <a:cxnSpLocks/>
              </p:cNvCxnSpPr>
              <p:nvPr/>
            </p:nvCxnSpPr>
            <p:spPr>
              <a:xfrm flipH="1">
                <a:off x="478860" y="4274549"/>
                <a:ext cx="446661" cy="691709"/>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8" name="Straight Connector 347">
                <a:extLst>
                  <a:ext uri="{FF2B5EF4-FFF2-40B4-BE49-F238E27FC236}">
                    <a16:creationId xmlns:a16="http://schemas.microsoft.com/office/drawing/2014/main" id="{43C4373D-2DE4-4B9D-B5A5-DBCD1D130774}"/>
                  </a:ext>
                </a:extLst>
              </p:cNvPr>
              <p:cNvCxnSpPr>
                <a:cxnSpLocks/>
              </p:cNvCxnSpPr>
              <p:nvPr/>
            </p:nvCxnSpPr>
            <p:spPr>
              <a:xfrm flipH="1">
                <a:off x="478860" y="4954566"/>
                <a:ext cx="520499" cy="11693"/>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43" name="TextBox 342">
              <a:extLst>
                <a:ext uri="{FF2B5EF4-FFF2-40B4-BE49-F238E27FC236}">
                  <a16:creationId xmlns:a16="http://schemas.microsoft.com/office/drawing/2014/main" id="{DBDACC1A-487D-40A8-934A-43348E559713}"/>
                </a:ext>
              </a:extLst>
            </p:cNvPr>
            <p:cNvSpPr txBox="1"/>
            <p:nvPr/>
          </p:nvSpPr>
          <p:spPr>
            <a:xfrm>
              <a:off x="804226" y="4619098"/>
              <a:ext cx="1026814" cy="397357"/>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2021</a:t>
              </a:r>
              <a:endParaRPr lang="en-US" sz="1600" b="1">
                <a:solidFill>
                  <a:srgbClr val="00B0F0"/>
                </a:solidFill>
                <a:latin typeface="Open Sans" pitchFamily="2" charset="0"/>
                <a:ea typeface="Open Sans" pitchFamily="2" charset="0"/>
                <a:cs typeface="Open Sans" pitchFamily="2" charset="0"/>
              </a:endParaRPr>
            </a:p>
          </p:txBody>
        </p:sp>
        <p:sp>
          <p:nvSpPr>
            <p:cNvPr id="344" name="Oval 343">
              <a:extLst>
                <a:ext uri="{FF2B5EF4-FFF2-40B4-BE49-F238E27FC236}">
                  <a16:creationId xmlns:a16="http://schemas.microsoft.com/office/drawing/2014/main" id="{1A2AA9AE-286D-4D00-8A28-746EA1333CD7}"/>
                </a:ext>
              </a:extLst>
            </p:cNvPr>
            <p:cNvSpPr/>
            <p:nvPr/>
          </p:nvSpPr>
          <p:spPr>
            <a:xfrm flipH="1">
              <a:off x="473881" y="3908301"/>
              <a:ext cx="467337" cy="15836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5" name="Oval 344">
              <a:extLst>
                <a:ext uri="{FF2B5EF4-FFF2-40B4-BE49-F238E27FC236}">
                  <a16:creationId xmlns:a16="http://schemas.microsoft.com/office/drawing/2014/main" id="{B9101871-34E9-45E4-B407-72C94C3E961F}"/>
                </a:ext>
              </a:extLst>
            </p:cNvPr>
            <p:cNvSpPr/>
            <p:nvPr/>
          </p:nvSpPr>
          <p:spPr>
            <a:xfrm flipH="1">
              <a:off x="410789" y="3372225"/>
              <a:ext cx="616576" cy="61657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46" name="TextBox 345">
              <a:extLst>
                <a:ext uri="{FF2B5EF4-FFF2-40B4-BE49-F238E27FC236}">
                  <a16:creationId xmlns:a16="http://schemas.microsoft.com/office/drawing/2014/main" id="{E3C24789-381B-421C-9685-6F6C28081E5D}"/>
                </a:ext>
              </a:extLst>
            </p:cNvPr>
            <p:cNvSpPr txBox="1"/>
            <p:nvPr/>
          </p:nvSpPr>
          <p:spPr>
            <a:xfrm>
              <a:off x="648208" y="4856193"/>
              <a:ext cx="1466211" cy="487665"/>
            </a:xfrm>
            <a:prstGeom prst="rect">
              <a:avLst/>
            </a:prstGeom>
            <a:noFill/>
          </p:spPr>
          <p:txBody>
            <a:bodyPr wrap="square">
              <a:spAutoFit/>
            </a:bodyPr>
            <a:lstStyle/>
            <a:p>
              <a:r>
                <a:rPr lang="it-IT" sz="1050" b="1">
                  <a:latin typeface="Open Sans" pitchFamily="2" charset="0"/>
                  <a:ea typeface="Open Sans" pitchFamily="2" charset="0"/>
                  <a:cs typeface="Open Sans" pitchFamily="2" charset="0"/>
                </a:rPr>
                <a:t>Setup Data Centre In UK</a:t>
              </a:r>
              <a:endParaRPr lang="en-US" sz="1050" b="1">
                <a:latin typeface="Open Sans" pitchFamily="2" charset="0"/>
                <a:ea typeface="Open Sans" pitchFamily="2" charset="0"/>
                <a:cs typeface="Open Sans" pitchFamily="2" charset="0"/>
              </a:endParaRPr>
            </a:p>
          </p:txBody>
        </p:sp>
      </p:grpSp>
      <p:grpSp>
        <p:nvGrpSpPr>
          <p:cNvPr id="199" name="Group 198">
            <a:extLst>
              <a:ext uri="{FF2B5EF4-FFF2-40B4-BE49-F238E27FC236}">
                <a16:creationId xmlns:a16="http://schemas.microsoft.com/office/drawing/2014/main" id="{FE80310C-259E-4EEC-90AC-AEAD1B5B65A6}"/>
              </a:ext>
            </a:extLst>
          </p:cNvPr>
          <p:cNvGrpSpPr/>
          <p:nvPr/>
        </p:nvGrpSpPr>
        <p:grpSpPr>
          <a:xfrm>
            <a:off x="8928165" y="1956677"/>
            <a:ext cx="1449209" cy="1790020"/>
            <a:chOff x="1134452" y="4032933"/>
            <a:chExt cx="1053140" cy="1300623"/>
          </a:xfrm>
        </p:grpSpPr>
        <p:sp>
          <p:nvSpPr>
            <p:cNvPr id="242" name="Oval 241">
              <a:extLst>
                <a:ext uri="{FF2B5EF4-FFF2-40B4-BE49-F238E27FC236}">
                  <a16:creationId xmlns:a16="http://schemas.microsoft.com/office/drawing/2014/main" id="{F8E329CD-01BB-4EC0-907D-5B6165836794}"/>
                </a:ext>
              </a:extLst>
            </p:cNvPr>
            <p:cNvSpPr/>
            <p:nvPr/>
          </p:nvSpPr>
          <p:spPr>
            <a:xfrm flipH="1">
              <a:off x="1202951" y="5239595"/>
              <a:ext cx="351066" cy="93961"/>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600"/>
            </a:p>
          </p:txBody>
        </p:sp>
        <p:grpSp>
          <p:nvGrpSpPr>
            <p:cNvPr id="243" name="Group 242">
              <a:extLst>
                <a:ext uri="{FF2B5EF4-FFF2-40B4-BE49-F238E27FC236}">
                  <a16:creationId xmlns:a16="http://schemas.microsoft.com/office/drawing/2014/main" id="{EB2BFACA-4A02-40A8-BCEF-256DEADF88C7}"/>
                </a:ext>
              </a:extLst>
            </p:cNvPr>
            <p:cNvGrpSpPr/>
            <p:nvPr/>
          </p:nvGrpSpPr>
          <p:grpSpPr>
            <a:xfrm>
              <a:off x="1134452" y="4032933"/>
              <a:ext cx="1053140" cy="1257979"/>
              <a:chOff x="1134452" y="4032933"/>
              <a:chExt cx="1053140" cy="1257979"/>
            </a:xfrm>
          </p:grpSpPr>
          <p:grpSp>
            <p:nvGrpSpPr>
              <p:cNvPr id="244" name="Group 243">
                <a:extLst>
                  <a:ext uri="{FF2B5EF4-FFF2-40B4-BE49-F238E27FC236}">
                    <a16:creationId xmlns:a16="http://schemas.microsoft.com/office/drawing/2014/main" id="{2222F0CB-D191-4442-81F8-23099CE6CC0E}"/>
                  </a:ext>
                </a:extLst>
              </p:cNvPr>
              <p:cNvGrpSpPr/>
              <p:nvPr/>
            </p:nvGrpSpPr>
            <p:grpSpPr>
              <a:xfrm flipV="1">
                <a:off x="1134452" y="4400973"/>
                <a:ext cx="238208" cy="828948"/>
                <a:chOff x="939560" y="3815725"/>
                <a:chExt cx="490279" cy="749835"/>
              </a:xfrm>
            </p:grpSpPr>
            <p:cxnSp>
              <p:nvCxnSpPr>
                <p:cNvPr id="340" name="Straight Connector 339">
                  <a:extLst>
                    <a:ext uri="{FF2B5EF4-FFF2-40B4-BE49-F238E27FC236}">
                      <a16:creationId xmlns:a16="http://schemas.microsoft.com/office/drawing/2014/main" id="{322B3B6D-B778-4DCD-8CAB-43373677FD35}"/>
                    </a:ext>
                  </a:extLst>
                </p:cNvPr>
                <p:cNvCxnSpPr>
                  <a:cxnSpLocks/>
                </p:cNvCxnSpPr>
                <p:nvPr/>
              </p:nvCxnSpPr>
              <p:spPr>
                <a:xfrm flipH="1">
                  <a:off x="939560" y="3815725"/>
                  <a:ext cx="392397" cy="743839"/>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341" name="Straight Connector 340">
                  <a:extLst>
                    <a:ext uri="{FF2B5EF4-FFF2-40B4-BE49-F238E27FC236}">
                      <a16:creationId xmlns:a16="http://schemas.microsoft.com/office/drawing/2014/main" id="{A1993F21-F12B-45E4-9943-6E4613338738}"/>
                    </a:ext>
                  </a:extLst>
                </p:cNvPr>
                <p:cNvCxnSpPr>
                  <a:cxnSpLocks/>
                </p:cNvCxnSpPr>
                <p:nvPr/>
              </p:nvCxnSpPr>
              <p:spPr>
                <a:xfrm flipH="1" flipV="1">
                  <a:off x="987698" y="4559564"/>
                  <a:ext cx="442141" cy="5996"/>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330" name="TextBox 329">
                <a:extLst>
                  <a:ext uri="{FF2B5EF4-FFF2-40B4-BE49-F238E27FC236}">
                    <a16:creationId xmlns:a16="http://schemas.microsoft.com/office/drawing/2014/main" id="{2105776B-CC52-4768-A384-8A29FDD74766}"/>
                  </a:ext>
                </a:extLst>
              </p:cNvPr>
              <p:cNvSpPr txBox="1"/>
              <p:nvPr/>
            </p:nvSpPr>
            <p:spPr>
              <a:xfrm>
                <a:off x="1368886" y="4309743"/>
                <a:ext cx="508743" cy="239307"/>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2022</a:t>
                </a:r>
                <a:endParaRPr lang="en-US" sz="1600" b="1">
                  <a:solidFill>
                    <a:srgbClr val="00B0F0"/>
                  </a:solidFill>
                  <a:latin typeface="Open Sans" pitchFamily="2" charset="0"/>
                  <a:ea typeface="Open Sans" pitchFamily="2" charset="0"/>
                  <a:cs typeface="Open Sans" pitchFamily="2" charset="0"/>
                </a:endParaRPr>
              </a:p>
            </p:txBody>
          </p:sp>
          <p:sp>
            <p:nvSpPr>
              <p:cNvPr id="338" name="TextBox 337">
                <a:extLst>
                  <a:ext uri="{FF2B5EF4-FFF2-40B4-BE49-F238E27FC236}">
                    <a16:creationId xmlns:a16="http://schemas.microsoft.com/office/drawing/2014/main" id="{ECC3BAF1-2901-4A57-8659-9C6BCB8AD19E}"/>
                  </a:ext>
                </a:extLst>
              </p:cNvPr>
              <p:cNvSpPr txBox="1"/>
              <p:nvPr/>
            </p:nvSpPr>
            <p:spPr>
              <a:xfrm>
                <a:off x="1231578" y="4032933"/>
                <a:ext cx="956014" cy="293695"/>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Cyber Security Services Offered</a:t>
                </a:r>
              </a:p>
            </p:txBody>
          </p:sp>
          <p:sp>
            <p:nvSpPr>
              <p:cNvPr id="339" name="Oval 338">
                <a:extLst>
                  <a:ext uri="{FF2B5EF4-FFF2-40B4-BE49-F238E27FC236}">
                    <a16:creationId xmlns:a16="http://schemas.microsoft.com/office/drawing/2014/main" id="{5582CE86-DBBE-4E46-8939-2B521C448BE4}"/>
                  </a:ext>
                </a:extLst>
              </p:cNvPr>
              <p:cNvSpPr/>
              <p:nvPr/>
            </p:nvSpPr>
            <p:spPr>
              <a:xfrm flipH="1">
                <a:off x="1139975" y="4847167"/>
                <a:ext cx="443746" cy="443745"/>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grpSp>
      </p:grpSp>
      <p:grpSp>
        <p:nvGrpSpPr>
          <p:cNvPr id="200" name="Group 199">
            <a:extLst>
              <a:ext uri="{FF2B5EF4-FFF2-40B4-BE49-F238E27FC236}">
                <a16:creationId xmlns:a16="http://schemas.microsoft.com/office/drawing/2014/main" id="{58CB92A3-9A39-4F3F-8070-FBD1188F5641}"/>
              </a:ext>
            </a:extLst>
          </p:cNvPr>
          <p:cNvGrpSpPr/>
          <p:nvPr/>
        </p:nvGrpSpPr>
        <p:grpSpPr>
          <a:xfrm>
            <a:off x="9676157" y="3523451"/>
            <a:ext cx="406451" cy="1316625"/>
            <a:chOff x="477367" y="4274549"/>
            <a:chExt cx="448153" cy="825357"/>
          </a:xfrm>
        </p:grpSpPr>
        <p:cxnSp>
          <p:nvCxnSpPr>
            <p:cNvPr id="240" name="Straight Connector 239">
              <a:extLst>
                <a:ext uri="{FF2B5EF4-FFF2-40B4-BE49-F238E27FC236}">
                  <a16:creationId xmlns:a16="http://schemas.microsoft.com/office/drawing/2014/main" id="{CC97D9E3-180C-4DD6-AD44-6A8F71984CEA}"/>
                </a:ext>
              </a:extLst>
            </p:cNvPr>
            <p:cNvCxnSpPr>
              <a:cxnSpLocks/>
            </p:cNvCxnSpPr>
            <p:nvPr/>
          </p:nvCxnSpPr>
          <p:spPr>
            <a:xfrm flipH="1">
              <a:off x="477367" y="4274549"/>
              <a:ext cx="448153" cy="82435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41" name="Straight Connector 240">
              <a:extLst>
                <a:ext uri="{FF2B5EF4-FFF2-40B4-BE49-F238E27FC236}">
                  <a16:creationId xmlns:a16="http://schemas.microsoft.com/office/drawing/2014/main" id="{F7216461-1A1E-4038-9374-94EE60B7FDC6}"/>
                </a:ext>
              </a:extLst>
            </p:cNvPr>
            <p:cNvCxnSpPr>
              <a:cxnSpLocks/>
            </p:cNvCxnSpPr>
            <p:nvPr/>
          </p:nvCxnSpPr>
          <p:spPr>
            <a:xfrm flipH="1">
              <a:off x="486460" y="5087915"/>
              <a:ext cx="297356" cy="11991"/>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201" name="TextBox 200">
            <a:extLst>
              <a:ext uri="{FF2B5EF4-FFF2-40B4-BE49-F238E27FC236}">
                <a16:creationId xmlns:a16="http://schemas.microsoft.com/office/drawing/2014/main" id="{C6B693F0-FADE-4B52-B761-9FC5AE14B83B}"/>
              </a:ext>
            </a:extLst>
          </p:cNvPr>
          <p:cNvSpPr txBox="1"/>
          <p:nvPr/>
        </p:nvSpPr>
        <p:spPr>
          <a:xfrm>
            <a:off x="9786634" y="4659158"/>
            <a:ext cx="1124567" cy="329353"/>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2023</a:t>
            </a:r>
          </a:p>
        </p:txBody>
      </p:sp>
      <p:sp>
        <p:nvSpPr>
          <p:cNvPr id="202" name="Oval 201">
            <a:extLst>
              <a:ext uri="{FF2B5EF4-FFF2-40B4-BE49-F238E27FC236}">
                <a16:creationId xmlns:a16="http://schemas.microsoft.com/office/drawing/2014/main" id="{4C40FE1A-207E-4C5B-97ED-6BCCEB03A79C}"/>
              </a:ext>
            </a:extLst>
          </p:cNvPr>
          <p:cNvSpPr/>
          <p:nvPr/>
        </p:nvSpPr>
        <p:spPr>
          <a:xfrm flipH="1">
            <a:off x="9757375" y="3496103"/>
            <a:ext cx="591581" cy="200495"/>
          </a:xfrm>
          <a:prstGeom prst="ellipse">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3" name="Oval 202">
            <a:extLst>
              <a:ext uri="{FF2B5EF4-FFF2-40B4-BE49-F238E27FC236}">
                <a16:creationId xmlns:a16="http://schemas.microsoft.com/office/drawing/2014/main" id="{33503C0F-CD3F-4356-9295-21F3FCA697C9}"/>
              </a:ext>
            </a:extLst>
          </p:cNvPr>
          <p:cNvSpPr/>
          <p:nvPr/>
        </p:nvSpPr>
        <p:spPr>
          <a:xfrm flipH="1">
            <a:off x="9608351" y="2861653"/>
            <a:ext cx="734940" cy="735040"/>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04" name="TextBox 203">
            <a:extLst>
              <a:ext uri="{FF2B5EF4-FFF2-40B4-BE49-F238E27FC236}">
                <a16:creationId xmlns:a16="http://schemas.microsoft.com/office/drawing/2014/main" id="{C079D5AC-CCFC-4E32-9E0D-A4BC3F72309E}"/>
              </a:ext>
            </a:extLst>
          </p:cNvPr>
          <p:cNvSpPr txBox="1"/>
          <p:nvPr/>
        </p:nvSpPr>
        <p:spPr>
          <a:xfrm>
            <a:off x="9799154" y="4911305"/>
            <a:ext cx="1023678" cy="561398"/>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Increased Team To Large Scale</a:t>
            </a:r>
          </a:p>
        </p:txBody>
      </p:sp>
      <p:sp>
        <p:nvSpPr>
          <p:cNvPr id="205" name="TextBox 204">
            <a:extLst>
              <a:ext uri="{FF2B5EF4-FFF2-40B4-BE49-F238E27FC236}">
                <a16:creationId xmlns:a16="http://schemas.microsoft.com/office/drawing/2014/main" id="{F042DCB6-12AE-440B-A6B6-FB2426BDFCA4}"/>
              </a:ext>
            </a:extLst>
          </p:cNvPr>
          <p:cNvSpPr txBox="1"/>
          <p:nvPr/>
        </p:nvSpPr>
        <p:spPr>
          <a:xfrm>
            <a:off x="10545711" y="2253426"/>
            <a:ext cx="700073" cy="329353"/>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2024</a:t>
            </a:r>
            <a:endParaRPr lang="en-US" sz="1600" b="1">
              <a:solidFill>
                <a:srgbClr val="00B0F0"/>
              </a:solidFill>
              <a:latin typeface="Open Sans" pitchFamily="2" charset="0"/>
              <a:ea typeface="Open Sans" pitchFamily="2" charset="0"/>
              <a:cs typeface="Open Sans" pitchFamily="2" charset="0"/>
            </a:endParaRPr>
          </a:p>
        </p:txBody>
      </p:sp>
      <p:sp>
        <p:nvSpPr>
          <p:cNvPr id="206" name="TextBox 205">
            <a:extLst>
              <a:ext uri="{FF2B5EF4-FFF2-40B4-BE49-F238E27FC236}">
                <a16:creationId xmlns:a16="http://schemas.microsoft.com/office/drawing/2014/main" id="{8EA389B7-05EC-4924-B9ED-C264E8DFA7C8}"/>
              </a:ext>
            </a:extLst>
          </p:cNvPr>
          <p:cNvSpPr txBox="1"/>
          <p:nvPr/>
        </p:nvSpPr>
        <p:spPr>
          <a:xfrm>
            <a:off x="10237968" y="1402420"/>
            <a:ext cx="1315556" cy="718589"/>
          </a:xfrm>
          <a:prstGeom prst="rect">
            <a:avLst/>
          </a:prstGeom>
          <a:noFill/>
        </p:spPr>
        <p:txBody>
          <a:bodyPr wrap="square">
            <a:spAutoFit/>
          </a:bodyPr>
          <a:lstStyle/>
          <a:p>
            <a:r>
              <a:rPr lang="en-GB" sz="1050" b="1">
                <a:latin typeface="Open Sans" pitchFamily="2" charset="0"/>
                <a:ea typeface="Open Sans" pitchFamily="2" charset="0"/>
                <a:cs typeface="Open Sans" pitchFamily="2" charset="0"/>
              </a:rPr>
              <a:t>Earned the </a:t>
            </a:r>
          </a:p>
          <a:p>
            <a:r>
              <a:rPr lang="en-GB" sz="1050" b="1">
                <a:latin typeface="Open Sans" pitchFamily="2" charset="0"/>
                <a:ea typeface="Open Sans" pitchFamily="2" charset="0"/>
                <a:cs typeface="Open Sans" pitchFamily="2" charset="0"/>
              </a:rPr>
              <a:t>Prestigious</a:t>
            </a:r>
          </a:p>
          <a:p>
            <a:r>
              <a:rPr lang="en-GB" sz="1050" b="1">
                <a:latin typeface="Open Sans" pitchFamily="2" charset="0"/>
                <a:ea typeface="Open Sans" pitchFamily="2" charset="0"/>
                <a:cs typeface="Open Sans" pitchFamily="2" charset="0"/>
              </a:rPr>
              <a:t>ISO/IEC 27001</a:t>
            </a:r>
          </a:p>
          <a:p>
            <a:r>
              <a:rPr lang="en-GB" sz="1050" b="1">
                <a:latin typeface="Open Sans" pitchFamily="2" charset="0"/>
                <a:ea typeface="Open Sans" pitchFamily="2" charset="0"/>
                <a:cs typeface="Open Sans" pitchFamily="2" charset="0"/>
              </a:rPr>
              <a:t>Certification.</a:t>
            </a:r>
            <a:endParaRPr lang="en-US" sz="1050" b="1">
              <a:latin typeface="Open Sans" pitchFamily="2" charset="0"/>
              <a:ea typeface="Open Sans" pitchFamily="2" charset="0"/>
              <a:cs typeface="Open Sans" pitchFamily="2" charset="0"/>
            </a:endParaRPr>
          </a:p>
        </p:txBody>
      </p:sp>
      <p:grpSp>
        <p:nvGrpSpPr>
          <p:cNvPr id="207" name="Group 206">
            <a:extLst>
              <a:ext uri="{FF2B5EF4-FFF2-40B4-BE49-F238E27FC236}">
                <a16:creationId xmlns:a16="http://schemas.microsoft.com/office/drawing/2014/main" id="{868A272F-1E61-4A59-94AB-3022A30E5051}"/>
              </a:ext>
            </a:extLst>
          </p:cNvPr>
          <p:cNvGrpSpPr/>
          <p:nvPr/>
        </p:nvGrpSpPr>
        <p:grpSpPr>
          <a:xfrm>
            <a:off x="11021098" y="2894836"/>
            <a:ext cx="406451" cy="1016263"/>
            <a:chOff x="477367" y="4274549"/>
            <a:chExt cx="448153" cy="825357"/>
          </a:xfrm>
        </p:grpSpPr>
        <p:cxnSp>
          <p:nvCxnSpPr>
            <p:cNvPr id="238" name="Straight Connector 237">
              <a:extLst>
                <a:ext uri="{FF2B5EF4-FFF2-40B4-BE49-F238E27FC236}">
                  <a16:creationId xmlns:a16="http://schemas.microsoft.com/office/drawing/2014/main" id="{96EE5935-9225-4ED3-BC10-E497755800F7}"/>
                </a:ext>
              </a:extLst>
            </p:cNvPr>
            <p:cNvCxnSpPr>
              <a:cxnSpLocks/>
            </p:cNvCxnSpPr>
            <p:nvPr/>
          </p:nvCxnSpPr>
          <p:spPr>
            <a:xfrm flipH="1">
              <a:off x="477367" y="4274549"/>
              <a:ext cx="448153" cy="824358"/>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cxnSp>
          <p:nvCxnSpPr>
            <p:cNvPr id="239" name="Straight Connector 238">
              <a:extLst>
                <a:ext uri="{FF2B5EF4-FFF2-40B4-BE49-F238E27FC236}">
                  <a16:creationId xmlns:a16="http://schemas.microsoft.com/office/drawing/2014/main" id="{C1E2CA58-D288-4703-98F0-69069D407247}"/>
                </a:ext>
              </a:extLst>
            </p:cNvPr>
            <p:cNvCxnSpPr>
              <a:cxnSpLocks/>
            </p:cNvCxnSpPr>
            <p:nvPr/>
          </p:nvCxnSpPr>
          <p:spPr>
            <a:xfrm flipH="1">
              <a:off x="486460" y="5087915"/>
              <a:ext cx="297356" cy="11991"/>
            </a:xfrm>
            <a:prstGeom prst="line">
              <a:avLst/>
            </a:prstGeom>
            <a:ln>
              <a:solidFill>
                <a:schemeClr val="bg1">
                  <a:lumMod val="65000"/>
                </a:schemeClr>
              </a:solidFill>
              <a:prstDash val="dash"/>
              <a:headEnd type="oval"/>
            </a:ln>
          </p:spPr>
          <p:style>
            <a:lnRef idx="1">
              <a:schemeClr val="accent1"/>
            </a:lnRef>
            <a:fillRef idx="0">
              <a:schemeClr val="accent1"/>
            </a:fillRef>
            <a:effectRef idx="0">
              <a:schemeClr val="accent1"/>
            </a:effectRef>
            <a:fontRef idx="minor">
              <a:schemeClr val="tx1"/>
            </a:fontRef>
          </p:style>
        </p:cxnSp>
      </p:grpSp>
      <p:sp>
        <p:nvSpPr>
          <p:cNvPr id="234" name="Oval 233">
            <a:extLst>
              <a:ext uri="{FF2B5EF4-FFF2-40B4-BE49-F238E27FC236}">
                <a16:creationId xmlns:a16="http://schemas.microsoft.com/office/drawing/2014/main" id="{7AF34F7D-E719-4A86-AC7A-56551926C3CA}"/>
              </a:ext>
            </a:extLst>
          </p:cNvPr>
          <p:cNvSpPr/>
          <p:nvPr/>
        </p:nvSpPr>
        <p:spPr>
          <a:xfrm flipH="1">
            <a:off x="10416438" y="2648173"/>
            <a:ext cx="780495" cy="780601"/>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5" name="TextBox 234">
            <a:extLst>
              <a:ext uri="{FF2B5EF4-FFF2-40B4-BE49-F238E27FC236}">
                <a16:creationId xmlns:a16="http://schemas.microsoft.com/office/drawing/2014/main" id="{D5BC2055-2009-4524-890F-376B4632E3BD}"/>
              </a:ext>
            </a:extLst>
          </p:cNvPr>
          <p:cNvSpPr txBox="1"/>
          <p:nvPr/>
        </p:nvSpPr>
        <p:spPr>
          <a:xfrm>
            <a:off x="10669422" y="3907281"/>
            <a:ext cx="1124567" cy="329353"/>
          </a:xfrm>
          <a:prstGeom prst="rect">
            <a:avLst/>
          </a:prstGeom>
          <a:noFill/>
        </p:spPr>
        <p:txBody>
          <a:bodyPr wrap="square" rtlCol="0">
            <a:spAutoFit/>
          </a:bodyPr>
          <a:lstStyle/>
          <a:p>
            <a:pPr algn="ctr"/>
            <a:r>
              <a:rPr lang="en-US" sz="1600">
                <a:solidFill>
                  <a:srgbClr val="00B0F0"/>
                </a:solidFill>
                <a:latin typeface="Open Sans" pitchFamily="2" charset="0"/>
                <a:ea typeface="Open Sans" pitchFamily="2" charset="0"/>
                <a:cs typeface="Open Sans" pitchFamily="2" charset="0"/>
              </a:rPr>
              <a:t>2025</a:t>
            </a:r>
          </a:p>
        </p:txBody>
      </p:sp>
      <p:sp>
        <p:nvSpPr>
          <p:cNvPr id="236" name="TextBox 235">
            <a:extLst>
              <a:ext uri="{FF2B5EF4-FFF2-40B4-BE49-F238E27FC236}">
                <a16:creationId xmlns:a16="http://schemas.microsoft.com/office/drawing/2014/main" id="{C8940F52-BA68-482B-A835-7BAD3C184CC8}"/>
              </a:ext>
            </a:extLst>
          </p:cNvPr>
          <p:cNvSpPr txBox="1"/>
          <p:nvPr/>
        </p:nvSpPr>
        <p:spPr>
          <a:xfrm>
            <a:off x="10909584" y="4117090"/>
            <a:ext cx="1023678" cy="415498"/>
          </a:xfrm>
          <a:prstGeom prst="rect">
            <a:avLst/>
          </a:prstGeom>
          <a:noFill/>
        </p:spPr>
        <p:txBody>
          <a:bodyPr wrap="square">
            <a:spAutoFit/>
          </a:bodyPr>
          <a:lstStyle/>
          <a:p>
            <a:r>
              <a:rPr lang="en-US" sz="1050" b="1">
                <a:latin typeface="Open Sans" pitchFamily="2" charset="0"/>
                <a:ea typeface="Open Sans" pitchFamily="2" charset="0"/>
                <a:cs typeface="Open Sans" pitchFamily="2" charset="0"/>
              </a:rPr>
              <a:t>Introduced AI Agent</a:t>
            </a:r>
          </a:p>
        </p:txBody>
      </p:sp>
      <p:sp>
        <p:nvSpPr>
          <p:cNvPr id="237" name="Oval 236">
            <a:extLst>
              <a:ext uri="{FF2B5EF4-FFF2-40B4-BE49-F238E27FC236}">
                <a16:creationId xmlns:a16="http://schemas.microsoft.com/office/drawing/2014/main" id="{A4305E51-DED6-4261-861C-24AC6104FF75}"/>
              </a:ext>
            </a:extLst>
          </p:cNvPr>
          <p:cNvSpPr/>
          <p:nvPr/>
        </p:nvSpPr>
        <p:spPr>
          <a:xfrm flipH="1">
            <a:off x="11223508" y="2506987"/>
            <a:ext cx="780495" cy="780601"/>
          </a:xfrm>
          <a:prstGeom prst="ellipse">
            <a:avLst/>
          </a:prstGeom>
          <a:solidFill>
            <a:schemeClr val="accent1"/>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456" name="Freeform: Shape 7">
            <a:extLst>
              <a:ext uri="{FF2B5EF4-FFF2-40B4-BE49-F238E27FC236}">
                <a16:creationId xmlns:a16="http://schemas.microsoft.com/office/drawing/2014/main" id="{348E4766-56CF-4ED0-9F7B-F862D84D7C21}"/>
              </a:ext>
            </a:extLst>
          </p:cNvPr>
          <p:cNvSpPr/>
          <p:nvPr/>
        </p:nvSpPr>
        <p:spPr>
          <a:xfrm flipH="1">
            <a:off x="-39036" y="-37837"/>
            <a:ext cx="5845922" cy="3257588"/>
          </a:xfrm>
          <a:custGeom>
            <a:avLst/>
            <a:gdLst>
              <a:gd name="connsiteX0" fmla="*/ 13028 w 10839953"/>
              <a:gd name="connsiteY0" fmla="*/ 0 h 6476710"/>
              <a:gd name="connsiteX1" fmla="*/ 10839953 w 10839953"/>
              <a:gd name="connsiteY1" fmla="*/ 0 h 6476710"/>
              <a:gd name="connsiteX2" fmla="*/ 10839953 w 10839953"/>
              <a:gd name="connsiteY2" fmla="*/ 4207453 h 6476710"/>
              <a:gd name="connsiteX3" fmla="*/ 10799970 w 10839953"/>
              <a:gd name="connsiteY3" fmla="*/ 4258332 h 6476710"/>
              <a:gd name="connsiteX4" fmla="*/ 6096000 w 10839953"/>
              <a:gd name="connsiteY4" fmla="*/ 6476710 h 6476710"/>
              <a:gd name="connsiteX5" fmla="*/ 0 w 10839953"/>
              <a:gd name="connsiteY5" fmla="*/ 380710 h 6476710"/>
              <a:gd name="connsiteX6" fmla="*/ 7932 w 10839953"/>
              <a:gd name="connsiteY6" fmla="*/ 67011 h 6476710"/>
              <a:gd name="connsiteX7" fmla="*/ 13028 w 10839953"/>
              <a:gd name="connsiteY7" fmla="*/ 0 h 64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39953" h="6476710">
                <a:moveTo>
                  <a:pt x="13028" y="0"/>
                </a:moveTo>
                <a:lnTo>
                  <a:pt x="10839953" y="0"/>
                </a:lnTo>
                <a:lnTo>
                  <a:pt x="10839953" y="4207453"/>
                </a:lnTo>
                <a:lnTo>
                  <a:pt x="10799970" y="4258332"/>
                </a:lnTo>
                <a:cubicBezTo>
                  <a:pt x="9681874" y="5613152"/>
                  <a:pt x="7989785" y="6476710"/>
                  <a:pt x="6096000" y="6476710"/>
                </a:cubicBezTo>
                <a:cubicBezTo>
                  <a:pt x="2729272" y="6476710"/>
                  <a:pt x="0" y="3747438"/>
                  <a:pt x="0" y="380710"/>
                </a:cubicBezTo>
                <a:cubicBezTo>
                  <a:pt x="0" y="275500"/>
                  <a:pt x="2665" y="170912"/>
                  <a:pt x="7932" y="67011"/>
                </a:cubicBezTo>
                <a:lnTo>
                  <a:pt x="13028" y="0"/>
                </a:lnTo>
                <a:close/>
              </a:path>
            </a:pathLst>
          </a:cu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58" name="Freeform: Shape 7">
            <a:extLst>
              <a:ext uri="{FF2B5EF4-FFF2-40B4-BE49-F238E27FC236}">
                <a16:creationId xmlns:a16="http://schemas.microsoft.com/office/drawing/2014/main" id="{95702694-50DA-437E-B3DB-1F625ACE2EC8}"/>
              </a:ext>
            </a:extLst>
          </p:cNvPr>
          <p:cNvSpPr/>
          <p:nvPr/>
        </p:nvSpPr>
        <p:spPr>
          <a:xfrm flipH="1">
            <a:off x="-39036" y="-51904"/>
            <a:ext cx="5845922" cy="3257588"/>
          </a:xfrm>
          <a:custGeom>
            <a:avLst/>
            <a:gdLst>
              <a:gd name="connsiteX0" fmla="*/ 13028 w 10839953"/>
              <a:gd name="connsiteY0" fmla="*/ 0 h 6476710"/>
              <a:gd name="connsiteX1" fmla="*/ 10839953 w 10839953"/>
              <a:gd name="connsiteY1" fmla="*/ 0 h 6476710"/>
              <a:gd name="connsiteX2" fmla="*/ 10839953 w 10839953"/>
              <a:gd name="connsiteY2" fmla="*/ 4207453 h 6476710"/>
              <a:gd name="connsiteX3" fmla="*/ 10799970 w 10839953"/>
              <a:gd name="connsiteY3" fmla="*/ 4258332 h 6476710"/>
              <a:gd name="connsiteX4" fmla="*/ 6096000 w 10839953"/>
              <a:gd name="connsiteY4" fmla="*/ 6476710 h 6476710"/>
              <a:gd name="connsiteX5" fmla="*/ 0 w 10839953"/>
              <a:gd name="connsiteY5" fmla="*/ 380710 h 6476710"/>
              <a:gd name="connsiteX6" fmla="*/ 7932 w 10839953"/>
              <a:gd name="connsiteY6" fmla="*/ 67011 h 6476710"/>
              <a:gd name="connsiteX7" fmla="*/ 13028 w 10839953"/>
              <a:gd name="connsiteY7" fmla="*/ 0 h 64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39953" h="6476710">
                <a:moveTo>
                  <a:pt x="13028" y="0"/>
                </a:moveTo>
                <a:lnTo>
                  <a:pt x="10839953" y="0"/>
                </a:lnTo>
                <a:lnTo>
                  <a:pt x="10839953" y="4207453"/>
                </a:lnTo>
                <a:lnTo>
                  <a:pt x="10799970" y="4258332"/>
                </a:lnTo>
                <a:cubicBezTo>
                  <a:pt x="9681874" y="5613152"/>
                  <a:pt x="7989785" y="6476710"/>
                  <a:pt x="6096000" y="6476710"/>
                </a:cubicBezTo>
                <a:cubicBezTo>
                  <a:pt x="2729272" y="6476710"/>
                  <a:pt x="0" y="3747438"/>
                  <a:pt x="0" y="380710"/>
                </a:cubicBezTo>
                <a:cubicBezTo>
                  <a:pt x="0" y="275500"/>
                  <a:pt x="2665" y="170912"/>
                  <a:pt x="7932" y="67011"/>
                </a:cubicBezTo>
                <a:lnTo>
                  <a:pt x="13028" y="0"/>
                </a:lnTo>
                <a:close/>
              </a:path>
            </a:pathLst>
          </a:custGeom>
          <a:solidFill>
            <a:schemeClr val="tx1">
              <a:lumMod val="75000"/>
              <a:lumOff val="25000"/>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57" name="TextBox 456">
            <a:extLst>
              <a:ext uri="{FF2B5EF4-FFF2-40B4-BE49-F238E27FC236}">
                <a16:creationId xmlns:a16="http://schemas.microsoft.com/office/drawing/2014/main" id="{D464C49D-2584-43D6-A6A4-9DD2648DF8B9}"/>
              </a:ext>
            </a:extLst>
          </p:cNvPr>
          <p:cNvSpPr txBox="1"/>
          <p:nvPr/>
        </p:nvSpPr>
        <p:spPr>
          <a:xfrm>
            <a:off x="324391" y="495480"/>
            <a:ext cx="4732345" cy="1185966"/>
          </a:xfrm>
          <a:prstGeom prst="rect">
            <a:avLst/>
          </a:prstGeom>
          <a:noFill/>
        </p:spPr>
        <p:txBody>
          <a:bodyPr wrap="square" rtlCol="0">
            <a:spAutoFit/>
          </a:bodyPr>
          <a:lstStyle/>
          <a:p>
            <a:pPr>
              <a:lnSpc>
                <a:spcPct val="80000"/>
              </a:lnSpc>
            </a:pPr>
            <a:r>
              <a:rPr lang="en-US" sz="4400">
                <a:solidFill>
                  <a:schemeClr val="bg1"/>
                </a:solidFill>
                <a:latin typeface="Open Sans" pitchFamily="2" charset="0"/>
                <a:ea typeface="Open Sans" pitchFamily="2" charset="0"/>
                <a:cs typeface="Open Sans" pitchFamily="2" charset="0"/>
              </a:rPr>
              <a:t>JOURNEY &amp; MILESTONE</a:t>
            </a:r>
            <a:endParaRPr lang="en-US" sz="4400">
              <a:solidFill>
                <a:srgbClr val="00B0F0"/>
              </a:solidFill>
              <a:latin typeface="Open Sans" pitchFamily="2" charset="0"/>
              <a:ea typeface="Open Sans" pitchFamily="2" charset="0"/>
              <a:cs typeface="Open Sans" pitchFamily="2" charset="0"/>
            </a:endParaRPr>
          </a:p>
        </p:txBody>
      </p:sp>
      <p:pic>
        <p:nvPicPr>
          <p:cNvPr id="461" name="Picture 460">
            <a:extLst>
              <a:ext uri="{FF2B5EF4-FFF2-40B4-BE49-F238E27FC236}">
                <a16:creationId xmlns:a16="http://schemas.microsoft.com/office/drawing/2014/main" id="{B32C7974-68A3-4E0C-A694-A839A43E1B7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802814" y="124890"/>
            <a:ext cx="1692643" cy="572939"/>
          </a:xfrm>
          <a:prstGeom prst="rect">
            <a:avLst/>
          </a:prstGeom>
        </p:spPr>
      </p:pic>
      <p:sp>
        <p:nvSpPr>
          <p:cNvPr id="464" name="Freeform 86">
            <a:hlinkClick r:id="rId7"/>
            <a:extLst>
              <a:ext uri="{FF2B5EF4-FFF2-40B4-BE49-F238E27FC236}">
                <a16:creationId xmlns:a16="http://schemas.microsoft.com/office/drawing/2014/main" id="{7F34D34E-DF37-4346-89B7-85FDA8D6D509}"/>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465" name="Picture 464">
            <a:hlinkClick r:id="rId8"/>
            <a:extLst>
              <a:ext uri="{FF2B5EF4-FFF2-40B4-BE49-F238E27FC236}">
                <a16:creationId xmlns:a16="http://schemas.microsoft.com/office/drawing/2014/main" id="{E0437B2C-D103-4B36-AD74-35EEB0686D8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466" name="Picture 465">
            <a:hlinkClick r:id="rId10"/>
            <a:extLst>
              <a:ext uri="{FF2B5EF4-FFF2-40B4-BE49-F238E27FC236}">
                <a16:creationId xmlns:a16="http://schemas.microsoft.com/office/drawing/2014/main" id="{C8CAE1D8-525E-4538-989C-BBAFDD835F28}"/>
              </a:ext>
            </a:extLst>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467" name="Freeform 79">
            <a:hlinkClick r:id="rId12"/>
            <a:extLst>
              <a:ext uri="{FF2B5EF4-FFF2-40B4-BE49-F238E27FC236}">
                <a16:creationId xmlns:a16="http://schemas.microsoft.com/office/drawing/2014/main" id="{8E35F77A-B78E-47E7-9505-B51A4FAD0704}"/>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468" name="Picture 467">
            <a:hlinkClick r:id="rId13"/>
            <a:extLst>
              <a:ext uri="{FF2B5EF4-FFF2-40B4-BE49-F238E27FC236}">
                <a16:creationId xmlns:a16="http://schemas.microsoft.com/office/drawing/2014/main" id="{DB172DFD-C02F-49A1-9EBD-0B5B2593C51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sp>
        <p:nvSpPr>
          <p:cNvPr id="2" name="TextBox 1">
            <a:extLst>
              <a:ext uri="{FF2B5EF4-FFF2-40B4-BE49-F238E27FC236}">
                <a16:creationId xmlns:a16="http://schemas.microsoft.com/office/drawing/2014/main" id="{398000EA-6EFA-17E7-8792-4AC8709EFE39}"/>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sp>
        <p:nvSpPr>
          <p:cNvPr id="3" name="TextBox 2">
            <a:extLst>
              <a:ext uri="{FF2B5EF4-FFF2-40B4-BE49-F238E27FC236}">
                <a16:creationId xmlns:a16="http://schemas.microsoft.com/office/drawing/2014/main" id="{58E7D08B-CD47-8F7B-76A9-2C5F69A0E140}"/>
              </a:ext>
            </a:extLst>
          </p:cNvPr>
          <p:cNvSpPr txBox="1"/>
          <p:nvPr/>
        </p:nvSpPr>
        <p:spPr>
          <a:xfrm>
            <a:off x="301614" y="1767854"/>
            <a:ext cx="4691546" cy="626710"/>
          </a:xfrm>
          <a:prstGeom prst="rect">
            <a:avLst/>
          </a:prstGeom>
          <a:noFill/>
        </p:spPr>
        <p:txBody>
          <a:bodyPr wrap="square" rtlCol="0">
            <a:spAutoFit/>
          </a:bodyPr>
          <a:lstStyle/>
          <a:p>
            <a:pPr>
              <a:lnSpc>
                <a:spcPct val="120000"/>
              </a:lnSpc>
            </a:pPr>
            <a:r>
              <a:rPr lang="en-US" sz="1500">
                <a:solidFill>
                  <a:schemeClr val="bg1"/>
                </a:solidFill>
                <a:latin typeface="Open Sans" pitchFamily="2" charset="0"/>
                <a:ea typeface="Open Sans" pitchFamily="2" charset="0"/>
                <a:cs typeface="Open Sans" pitchFamily="2" charset="0"/>
              </a:rPr>
              <a:t>Celebrating key achievements and growth since 2007 as we continue to innovate in the IT industry.</a:t>
            </a:r>
          </a:p>
        </p:txBody>
      </p:sp>
      <p:pic>
        <p:nvPicPr>
          <p:cNvPr id="172" name="Picture 171">
            <a:extLst>
              <a:ext uri="{FF2B5EF4-FFF2-40B4-BE49-F238E27FC236}">
                <a16:creationId xmlns:a16="http://schemas.microsoft.com/office/drawing/2014/main" id="{45B3EBA6-0F4C-4BA0-B422-7DB6BC346FB7}"/>
              </a:ext>
            </a:extLst>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flipV="1">
            <a:off x="429720" y="1654688"/>
            <a:ext cx="2967134" cy="49243"/>
          </a:xfrm>
          <a:prstGeom prst="rect">
            <a:avLst/>
          </a:prstGeom>
        </p:spPr>
      </p:pic>
    </p:spTree>
    <p:extLst>
      <p:ext uri="{BB962C8B-B14F-4D97-AF65-F5344CB8AC3E}">
        <p14:creationId xmlns:p14="http://schemas.microsoft.com/office/powerpoint/2010/main" val="16115561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B7FB74C2-8270-2659-E795-60FAF8D04C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5400000">
            <a:off x="9480560" y="3082718"/>
            <a:ext cx="4460928" cy="1029031"/>
          </a:xfrm>
          <a:prstGeom prst="rect">
            <a:avLst/>
          </a:prstGeom>
        </p:spPr>
      </p:pic>
      <p:sp>
        <p:nvSpPr>
          <p:cNvPr id="28" name="Freeform: Shape 27">
            <a:extLst>
              <a:ext uri="{FF2B5EF4-FFF2-40B4-BE49-F238E27FC236}">
                <a16:creationId xmlns:a16="http://schemas.microsoft.com/office/drawing/2014/main" id="{F55428FB-0EAA-4E5C-A959-A041E5FC0AD5}"/>
              </a:ext>
            </a:extLst>
          </p:cNvPr>
          <p:cNvSpPr/>
          <p:nvPr/>
        </p:nvSpPr>
        <p:spPr>
          <a:xfrm>
            <a:off x="1" y="2"/>
            <a:ext cx="5447966" cy="3020658"/>
          </a:xfrm>
          <a:custGeom>
            <a:avLst/>
            <a:gdLst>
              <a:gd name="connsiteX0" fmla="*/ 0 w 12192000"/>
              <a:gd name="connsiteY0" fmla="*/ 0 h 5780859"/>
              <a:gd name="connsiteX1" fmla="*/ 12192000 w 12192000"/>
              <a:gd name="connsiteY1" fmla="*/ 0 h 5780859"/>
              <a:gd name="connsiteX2" fmla="*/ 12192000 w 12192000"/>
              <a:gd name="connsiteY2" fmla="*/ 1689561 h 5780859"/>
              <a:gd name="connsiteX3" fmla="*/ 12151827 w 12192000"/>
              <a:gd name="connsiteY3" fmla="*/ 1713499 h 5780859"/>
              <a:gd name="connsiteX4" fmla="*/ 5825249 w 12192000"/>
              <a:gd name="connsiteY4" fmla="*/ 5483482 h 5780859"/>
              <a:gd name="connsiteX5" fmla="*/ 4894779 w 12192000"/>
              <a:gd name="connsiteY5" fmla="*/ 5775038 h 5780859"/>
              <a:gd name="connsiteX6" fmla="*/ 3931537 w 12192000"/>
              <a:gd name="connsiteY6" fmla="*/ 5623575 h 5780859"/>
              <a:gd name="connsiteX7" fmla="*/ 122777 w 12192000"/>
              <a:gd name="connsiteY7" fmla="*/ 4059261 h 5780859"/>
              <a:gd name="connsiteX8" fmla="*/ 0 w 12192000"/>
              <a:gd name="connsiteY8" fmla="*/ 4008835 h 5780859"/>
              <a:gd name="connsiteX0" fmla="*/ 0 w 12192000"/>
              <a:gd name="connsiteY0" fmla="*/ 0 h 5780859"/>
              <a:gd name="connsiteX1" fmla="*/ 12192000 w 12192000"/>
              <a:gd name="connsiteY1" fmla="*/ 0 h 5780859"/>
              <a:gd name="connsiteX2" fmla="*/ 12192000 w 12192000"/>
              <a:gd name="connsiteY2" fmla="*/ 1689561 h 5780859"/>
              <a:gd name="connsiteX3" fmla="*/ 5825249 w 12192000"/>
              <a:gd name="connsiteY3" fmla="*/ 5483482 h 5780859"/>
              <a:gd name="connsiteX4" fmla="*/ 4894779 w 12192000"/>
              <a:gd name="connsiteY4" fmla="*/ 5775038 h 5780859"/>
              <a:gd name="connsiteX5" fmla="*/ 3931537 w 12192000"/>
              <a:gd name="connsiteY5" fmla="*/ 5623575 h 5780859"/>
              <a:gd name="connsiteX6" fmla="*/ 122777 w 12192000"/>
              <a:gd name="connsiteY6" fmla="*/ 4059261 h 5780859"/>
              <a:gd name="connsiteX7" fmla="*/ 0 w 12192000"/>
              <a:gd name="connsiteY7" fmla="*/ 4008835 h 5780859"/>
              <a:gd name="connsiteX8" fmla="*/ 0 w 12192000"/>
              <a:gd name="connsiteY8" fmla="*/ 0 h 5780859"/>
              <a:gd name="connsiteX0" fmla="*/ 0 w 12192000"/>
              <a:gd name="connsiteY0" fmla="*/ 0 h 5780859"/>
              <a:gd name="connsiteX1" fmla="*/ 12192000 w 12192000"/>
              <a:gd name="connsiteY1" fmla="*/ 0 h 5780859"/>
              <a:gd name="connsiteX2" fmla="*/ 5825249 w 12192000"/>
              <a:gd name="connsiteY2" fmla="*/ 5483482 h 5780859"/>
              <a:gd name="connsiteX3" fmla="*/ 4894779 w 12192000"/>
              <a:gd name="connsiteY3" fmla="*/ 5775038 h 5780859"/>
              <a:gd name="connsiteX4" fmla="*/ 3931537 w 12192000"/>
              <a:gd name="connsiteY4" fmla="*/ 5623575 h 5780859"/>
              <a:gd name="connsiteX5" fmla="*/ 122777 w 12192000"/>
              <a:gd name="connsiteY5" fmla="*/ 4059261 h 5780859"/>
              <a:gd name="connsiteX6" fmla="*/ 0 w 12192000"/>
              <a:gd name="connsiteY6" fmla="*/ 4008835 h 5780859"/>
              <a:gd name="connsiteX7" fmla="*/ 0 w 12192000"/>
              <a:gd name="connsiteY7" fmla="*/ 0 h 5780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780859">
                <a:moveTo>
                  <a:pt x="0" y="0"/>
                </a:moveTo>
                <a:lnTo>
                  <a:pt x="12192000" y="0"/>
                </a:lnTo>
                <a:lnTo>
                  <a:pt x="5825249" y="5483482"/>
                </a:lnTo>
                <a:cubicBezTo>
                  <a:pt x="5536965" y="5653291"/>
                  <a:pt x="5218599" y="5751082"/>
                  <a:pt x="4894779" y="5775038"/>
                </a:cubicBezTo>
                <a:cubicBezTo>
                  <a:pt x="4570952" y="5798994"/>
                  <a:pt x="4241662" y="5749115"/>
                  <a:pt x="3931537" y="5623575"/>
                </a:cubicBezTo>
                <a:lnTo>
                  <a:pt x="122777" y="4059261"/>
                </a:lnTo>
                <a:lnTo>
                  <a:pt x="0" y="4008835"/>
                </a:lnTo>
                <a:lnTo>
                  <a:pt x="0" y="0"/>
                </a:lnTo>
                <a:close/>
              </a:path>
            </a:pathLst>
          </a:custGeom>
          <a:solidFill>
            <a:schemeClr val="bg1">
              <a:lumMod val="9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bg1">
                  <a:lumMod val="95000"/>
                  <a:alpha val="40000"/>
                </a:schemeClr>
              </a:solidFill>
              <a:latin typeface="+mj-lt"/>
            </a:endParaRPr>
          </a:p>
        </p:txBody>
      </p:sp>
      <p:sp>
        <p:nvSpPr>
          <p:cNvPr id="53" name="Freeform: Shape 52">
            <a:extLst>
              <a:ext uri="{FF2B5EF4-FFF2-40B4-BE49-F238E27FC236}">
                <a16:creationId xmlns:a16="http://schemas.microsoft.com/office/drawing/2014/main" id="{BFD86A82-454A-4E8D-B747-5D01F18E2E9F}"/>
              </a:ext>
            </a:extLst>
          </p:cNvPr>
          <p:cNvSpPr/>
          <p:nvPr/>
        </p:nvSpPr>
        <p:spPr>
          <a:xfrm flipV="1">
            <a:off x="391" y="4652196"/>
            <a:ext cx="7086209" cy="2205804"/>
          </a:xfrm>
          <a:custGeom>
            <a:avLst/>
            <a:gdLst>
              <a:gd name="connsiteX0" fmla="*/ 0 w 12192000"/>
              <a:gd name="connsiteY0" fmla="*/ 0 h 5780859"/>
              <a:gd name="connsiteX1" fmla="*/ 12192000 w 12192000"/>
              <a:gd name="connsiteY1" fmla="*/ 0 h 5780859"/>
              <a:gd name="connsiteX2" fmla="*/ 12192000 w 12192000"/>
              <a:gd name="connsiteY2" fmla="*/ 1689561 h 5780859"/>
              <a:gd name="connsiteX3" fmla="*/ 12151827 w 12192000"/>
              <a:gd name="connsiteY3" fmla="*/ 1713499 h 5780859"/>
              <a:gd name="connsiteX4" fmla="*/ 5825249 w 12192000"/>
              <a:gd name="connsiteY4" fmla="*/ 5483482 h 5780859"/>
              <a:gd name="connsiteX5" fmla="*/ 4894779 w 12192000"/>
              <a:gd name="connsiteY5" fmla="*/ 5775038 h 5780859"/>
              <a:gd name="connsiteX6" fmla="*/ 3931537 w 12192000"/>
              <a:gd name="connsiteY6" fmla="*/ 5623575 h 5780859"/>
              <a:gd name="connsiteX7" fmla="*/ 122777 w 12192000"/>
              <a:gd name="connsiteY7" fmla="*/ 4059261 h 5780859"/>
              <a:gd name="connsiteX8" fmla="*/ 0 w 12192000"/>
              <a:gd name="connsiteY8" fmla="*/ 4008835 h 5780859"/>
              <a:gd name="connsiteX0" fmla="*/ 0 w 12192000"/>
              <a:gd name="connsiteY0" fmla="*/ 0 h 5780859"/>
              <a:gd name="connsiteX1" fmla="*/ 12192000 w 12192000"/>
              <a:gd name="connsiteY1" fmla="*/ 0 h 5780859"/>
              <a:gd name="connsiteX2" fmla="*/ 12192000 w 12192000"/>
              <a:gd name="connsiteY2" fmla="*/ 1689561 h 5780859"/>
              <a:gd name="connsiteX3" fmla="*/ 5825249 w 12192000"/>
              <a:gd name="connsiteY3" fmla="*/ 5483482 h 5780859"/>
              <a:gd name="connsiteX4" fmla="*/ 4894779 w 12192000"/>
              <a:gd name="connsiteY4" fmla="*/ 5775038 h 5780859"/>
              <a:gd name="connsiteX5" fmla="*/ 3931537 w 12192000"/>
              <a:gd name="connsiteY5" fmla="*/ 5623575 h 5780859"/>
              <a:gd name="connsiteX6" fmla="*/ 122777 w 12192000"/>
              <a:gd name="connsiteY6" fmla="*/ 4059261 h 5780859"/>
              <a:gd name="connsiteX7" fmla="*/ 0 w 12192000"/>
              <a:gd name="connsiteY7" fmla="*/ 4008835 h 5780859"/>
              <a:gd name="connsiteX8" fmla="*/ 0 w 12192000"/>
              <a:gd name="connsiteY8" fmla="*/ 0 h 5780859"/>
              <a:gd name="connsiteX0" fmla="*/ 0 w 12192000"/>
              <a:gd name="connsiteY0" fmla="*/ 0 h 5780859"/>
              <a:gd name="connsiteX1" fmla="*/ 12192000 w 12192000"/>
              <a:gd name="connsiteY1" fmla="*/ 0 h 5780859"/>
              <a:gd name="connsiteX2" fmla="*/ 5825249 w 12192000"/>
              <a:gd name="connsiteY2" fmla="*/ 5483482 h 5780859"/>
              <a:gd name="connsiteX3" fmla="*/ 4894779 w 12192000"/>
              <a:gd name="connsiteY3" fmla="*/ 5775038 h 5780859"/>
              <a:gd name="connsiteX4" fmla="*/ 3931537 w 12192000"/>
              <a:gd name="connsiteY4" fmla="*/ 5623575 h 5780859"/>
              <a:gd name="connsiteX5" fmla="*/ 122777 w 12192000"/>
              <a:gd name="connsiteY5" fmla="*/ 4059261 h 5780859"/>
              <a:gd name="connsiteX6" fmla="*/ 0 w 12192000"/>
              <a:gd name="connsiteY6" fmla="*/ 4008835 h 5780859"/>
              <a:gd name="connsiteX7" fmla="*/ 0 w 12192000"/>
              <a:gd name="connsiteY7" fmla="*/ 0 h 5780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5780859">
                <a:moveTo>
                  <a:pt x="0" y="0"/>
                </a:moveTo>
                <a:lnTo>
                  <a:pt x="12192000" y="0"/>
                </a:lnTo>
                <a:lnTo>
                  <a:pt x="5825249" y="5483482"/>
                </a:lnTo>
                <a:cubicBezTo>
                  <a:pt x="5536965" y="5653291"/>
                  <a:pt x="5218599" y="5751082"/>
                  <a:pt x="4894779" y="5775038"/>
                </a:cubicBezTo>
                <a:cubicBezTo>
                  <a:pt x="4570952" y="5798994"/>
                  <a:pt x="4241662" y="5749115"/>
                  <a:pt x="3931537" y="5623575"/>
                </a:cubicBezTo>
                <a:lnTo>
                  <a:pt x="122777" y="4059261"/>
                </a:lnTo>
                <a:lnTo>
                  <a:pt x="0" y="4008835"/>
                </a:lnTo>
                <a:lnTo>
                  <a:pt x="0" y="0"/>
                </a:lnTo>
                <a:close/>
              </a:path>
            </a:pathLst>
          </a:custGeom>
          <a:solidFill>
            <a:srgbClr val="333F5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9600" b="1">
              <a:solidFill>
                <a:schemeClr val="bg1">
                  <a:lumMod val="95000"/>
                  <a:alpha val="40000"/>
                </a:schemeClr>
              </a:solidFill>
              <a:latin typeface="+mj-lt"/>
            </a:endParaRPr>
          </a:p>
        </p:txBody>
      </p:sp>
      <p:grpSp>
        <p:nvGrpSpPr>
          <p:cNvPr id="57" name="Group 56">
            <a:extLst>
              <a:ext uri="{FF2B5EF4-FFF2-40B4-BE49-F238E27FC236}">
                <a16:creationId xmlns:a16="http://schemas.microsoft.com/office/drawing/2014/main" id="{3AF88B82-7B54-308E-C8D1-E293E3418533}"/>
              </a:ext>
            </a:extLst>
          </p:cNvPr>
          <p:cNvGrpSpPr/>
          <p:nvPr/>
        </p:nvGrpSpPr>
        <p:grpSpPr>
          <a:xfrm>
            <a:off x="4152276" y="585490"/>
            <a:ext cx="6846052" cy="1754326"/>
            <a:chOff x="4922262" y="427653"/>
            <a:chExt cx="6846052" cy="1754326"/>
          </a:xfrm>
        </p:grpSpPr>
        <p:sp>
          <p:nvSpPr>
            <p:cNvPr id="5" name="TextBox 4">
              <a:extLst>
                <a:ext uri="{FF2B5EF4-FFF2-40B4-BE49-F238E27FC236}">
                  <a16:creationId xmlns:a16="http://schemas.microsoft.com/office/drawing/2014/main" id="{F5053951-7E72-3EF1-2BF3-42CB617E4173}"/>
                </a:ext>
              </a:extLst>
            </p:cNvPr>
            <p:cNvSpPr txBox="1"/>
            <p:nvPr/>
          </p:nvSpPr>
          <p:spPr>
            <a:xfrm>
              <a:off x="4922262" y="427653"/>
              <a:ext cx="6846052" cy="1754326"/>
            </a:xfrm>
            <a:prstGeom prst="rect">
              <a:avLst/>
            </a:prstGeom>
            <a:noFill/>
          </p:spPr>
          <p:txBody>
            <a:bodyPr wrap="square" lIns="91440" tIns="45720" rIns="91440" bIns="45720" rtlCol="0" anchor="t">
              <a:spAutoFit/>
            </a:bodyPr>
            <a:lstStyle/>
            <a:p>
              <a:pPr algn="r"/>
              <a:r>
                <a:rPr lang="en-US" sz="6000">
                  <a:solidFill>
                    <a:srgbClr val="333F50"/>
                  </a:solidFill>
                  <a:latin typeface="Open Sans" pitchFamily="2" charset="0"/>
                  <a:ea typeface="Open Sans" pitchFamily="2" charset="0"/>
                  <a:cs typeface="Open Sans" pitchFamily="2" charset="0"/>
                </a:rPr>
                <a:t>WHY TO CHOOSE</a:t>
              </a:r>
            </a:p>
            <a:p>
              <a:pPr algn="r"/>
              <a:r>
                <a:rPr lang="en-US" sz="4800">
                  <a:solidFill>
                    <a:srgbClr val="00B0F0"/>
                  </a:solidFill>
                  <a:latin typeface="Open Sans" pitchFamily="2" charset="0"/>
                  <a:ea typeface="Open Sans" pitchFamily="2" charset="0"/>
                  <a:cs typeface="Open Sans" pitchFamily="2" charset="0"/>
                </a:rPr>
                <a:t>IT COMPANY</a:t>
              </a:r>
            </a:p>
          </p:txBody>
        </p:sp>
        <p:pic>
          <p:nvPicPr>
            <p:cNvPr id="54" name="Picture 53">
              <a:extLst>
                <a:ext uri="{FF2B5EF4-FFF2-40B4-BE49-F238E27FC236}">
                  <a16:creationId xmlns:a16="http://schemas.microsoft.com/office/drawing/2014/main" id="{FECB4C64-C1E6-00B1-3E9F-8FC30803915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8114035" y="2087581"/>
              <a:ext cx="3536084" cy="46951"/>
            </a:xfrm>
            <a:prstGeom prst="rect">
              <a:avLst/>
            </a:prstGeom>
          </p:spPr>
        </p:pic>
      </p:grpSp>
      <p:pic>
        <p:nvPicPr>
          <p:cNvPr id="56" name="Picture 55">
            <a:extLst>
              <a:ext uri="{FF2B5EF4-FFF2-40B4-BE49-F238E27FC236}">
                <a16:creationId xmlns:a16="http://schemas.microsoft.com/office/drawing/2014/main" id="{B9A81E8C-4E1B-C160-9C89-AFD4D9C230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3533" y="1064665"/>
            <a:ext cx="4930872" cy="4903620"/>
          </a:xfrm>
          <a:prstGeom prst="rect">
            <a:avLst/>
          </a:prstGeom>
        </p:spPr>
      </p:pic>
      <p:pic>
        <p:nvPicPr>
          <p:cNvPr id="66" name="Picture 65">
            <a:extLst>
              <a:ext uri="{FF2B5EF4-FFF2-40B4-BE49-F238E27FC236}">
                <a16:creationId xmlns:a16="http://schemas.microsoft.com/office/drawing/2014/main" id="{D1AA58E5-51B2-4270-0842-15C18E2D1B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496296" y="143500"/>
            <a:ext cx="1692643" cy="572939"/>
          </a:xfrm>
          <a:prstGeom prst="rect">
            <a:avLst/>
          </a:prstGeom>
        </p:spPr>
      </p:pic>
      <p:sp>
        <p:nvSpPr>
          <p:cNvPr id="2" name="TextBox 1">
            <a:extLst>
              <a:ext uri="{FF2B5EF4-FFF2-40B4-BE49-F238E27FC236}">
                <a16:creationId xmlns:a16="http://schemas.microsoft.com/office/drawing/2014/main" id="{B74969B2-5C55-17E9-F1B1-9519C2E651A2}"/>
              </a:ext>
            </a:extLst>
          </p:cNvPr>
          <p:cNvSpPr txBox="1"/>
          <p:nvPr/>
        </p:nvSpPr>
        <p:spPr>
          <a:xfrm>
            <a:off x="5172721" y="2413055"/>
            <a:ext cx="5777186"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400">
                <a:latin typeface="Open Sans" pitchFamily="2" charset="0"/>
                <a:ea typeface="Open Sans" pitchFamily="2" charset="0"/>
                <a:cs typeface="Open Sans" pitchFamily="2" charset="0"/>
              </a:rPr>
              <a:t>When you bring us on board to take care of your business, we guarantee:</a:t>
            </a:r>
          </a:p>
        </p:txBody>
      </p:sp>
      <p:grpSp>
        <p:nvGrpSpPr>
          <p:cNvPr id="29" name="Group 28">
            <a:extLst>
              <a:ext uri="{FF2B5EF4-FFF2-40B4-BE49-F238E27FC236}">
                <a16:creationId xmlns:a16="http://schemas.microsoft.com/office/drawing/2014/main" id="{3FB65D16-CA63-F7B4-DF1A-2D108A5F5735}"/>
              </a:ext>
            </a:extLst>
          </p:cNvPr>
          <p:cNvGrpSpPr/>
          <p:nvPr/>
        </p:nvGrpSpPr>
        <p:grpSpPr>
          <a:xfrm>
            <a:off x="5010766" y="3292682"/>
            <a:ext cx="2994343" cy="1696255"/>
            <a:chOff x="4522790" y="3381272"/>
            <a:chExt cx="2896346" cy="1696255"/>
          </a:xfrm>
        </p:grpSpPr>
        <p:sp>
          <p:nvSpPr>
            <p:cNvPr id="7" name="TextBox 6">
              <a:extLst>
                <a:ext uri="{FF2B5EF4-FFF2-40B4-BE49-F238E27FC236}">
                  <a16:creationId xmlns:a16="http://schemas.microsoft.com/office/drawing/2014/main" id="{158703FE-E6E9-3EA7-0D10-B10E3BE40EA2}"/>
                </a:ext>
              </a:extLst>
            </p:cNvPr>
            <p:cNvSpPr txBox="1"/>
            <p:nvPr/>
          </p:nvSpPr>
          <p:spPr>
            <a:xfrm>
              <a:off x="4844654" y="3947554"/>
              <a:ext cx="2399110"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Fastest response &amp; resolution times</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pic>
          <p:nvPicPr>
            <p:cNvPr id="9" name="Graphic 8" descr="Lightbulb">
              <a:extLst>
                <a:ext uri="{FF2B5EF4-FFF2-40B4-BE49-F238E27FC236}">
                  <a16:creationId xmlns:a16="http://schemas.microsoft.com/office/drawing/2014/main" id="{154BA10C-FDE9-5D12-F4E6-64AC3C731101}"/>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22790" y="3470222"/>
              <a:ext cx="344603" cy="344603"/>
            </a:xfrm>
            <a:prstGeom prst="rect">
              <a:avLst/>
            </a:prstGeom>
          </p:spPr>
        </p:pic>
        <p:sp>
          <p:nvSpPr>
            <p:cNvPr id="13" name="TextBox 12">
              <a:extLst>
                <a:ext uri="{FF2B5EF4-FFF2-40B4-BE49-F238E27FC236}">
                  <a16:creationId xmlns:a16="http://schemas.microsoft.com/office/drawing/2014/main" id="{BFA489EE-53CE-1233-81F9-E8B4A25F9183}"/>
                </a:ext>
              </a:extLst>
            </p:cNvPr>
            <p:cNvSpPr txBox="1"/>
            <p:nvPr/>
          </p:nvSpPr>
          <p:spPr>
            <a:xfrm>
              <a:off x="4867393" y="4492752"/>
              <a:ext cx="2473382" cy="584775"/>
            </a:xfrm>
            <a:prstGeom prst="rect">
              <a:avLst/>
            </a:prstGeom>
            <a:noFill/>
          </p:spPr>
          <p:txBody>
            <a:bodyPr wrap="square">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SLA-backed services with minimal downtime</a:t>
              </a:r>
              <a:endParaRPr lang="en-GB" sz="1500">
                <a:latin typeface="Open Sans" panose="020B0606030504020204" pitchFamily="34" charset="0"/>
                <a:ea typeface="Open Sans" panose="020B0606030504020204" pitchFamily="34" charset="0"/>
                <a:cs typeface="Open Sans" panose="020B0606030504020204" pitchFamily="34" charset="0"/>
              </a:endParaRPr>
            </a:p>
          </p:txBody>
        </p:sp>
        <p:sp>
          <p:nvSpPr>
            <p:cNvPr id="15" name="TextBox 14">
              <a:extLst>
                <a:ext uri="{FF2B5EF4-FFF2-40B4-BE49-F238E27FC236}">
                  <a16:creationId xmlns:a16="http://schemas.microsoft.com/office/drawing/2014/main" id="{D35E297E-56A5-647D-3FF8-1D8334A14184}"/>
                </a:ext>
              </a:extLst>
            </p:cNvPr>
            <p:cNvSpPr txBox="1"/>
            <p:nvPr/>
          </p:nvSpPr>
          <p:spPr>
            <a:xfrm>
              <a:off x="4796069" y="3381272"/>
              <a:ext cx="2623067" cy="584775"/>
            </a:xfrm>
            <a:prstGeom prst="rect">
              <a:avLst/>
            </a:prstGeom>
            <a:noFill/>
          </p:spPr>
          <p:txBody>
            <a:bodyPr wrap="square">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Genuine tech support from certified experts</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pic>
          <p:nvPicPr>
            <p:cNvPr id="16" name="Graphic 15" descr="Lightbulb">
              <a:extLst>
                <a:ext uri="{FF2B5EF4-FFF2-40B4-BE49-F238E27FC236}">
                  <a16:creationId xmlns:a16="http://schemas.microsoft.com/office/drawing/2014/main" id="{A8D4F287-BB5E-7DB2-FF7D-CC748670025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22790" y="4031245"/>
              <a:ext cx="344603" cy="344603"/>
            </a:xfrm>
            <a:prstGeom prst="rect">
              <a:avLst/>
            </a:prstGeom>
          </p:spPr>
        </p:pic>
        <p:pic>
          <p:nvPicPr>
            <p:cNvPr id="17" name="Graphic 16" descr="Lightbulb">
              <a:extLst>
                <a:ext uri="{FF2B5EF4-FFF2-40B4-BE49-F238E27FC236}">
                  <a16:creationId xmlns:a16="http://schemas.microsoft.com/office/drawing/2014/main" id="{A57DD7A5-3A3D-F46D-A979-F74C6E6FDF43}"/>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4525051" y="4557950"/>
              <a:ext cx="344603" cy="344603"/>
            </a:xfrm>
            <a:prstGeom prst="rect">
              <a:avLst/>
            </a:prstGeom>
          </p:spPr>
        </p:pic>
      </p:grpSp>
      <p:grpSp>
        <p:nvGrpSpPr>
          <p:cNvPr id="31" name="Group 30">
            <a:extLst>
              <a:ext uri="{FF2B5EF4-FFF2-40B4-BE49-F238E27FC236}">
                <a16:creationId xmlns:a16="http://schemas.microsoft.com/office/drawing/2014/main" id="{7C707622-08B7-649F-7309-7D7F87EBF6C3}"/>
              </a:ext>
            </a:extLst>
          </p:cNvPr>
          <p:cNvGrpSpPr/>
          <p:nvPr/>
        </p:nvGrpSpPr>
        <p:grpSpPr>
          <a:xfrm>
            <a:off x="5001491" y="3243376"/>
            <a:ext cx="6088391" cy="2330336"/>
            <a:chOff x="5363975" y="3898476"/>
            <a:chExt cx="5551444" cy="2330336"/>
          </a:xfrm>
        </p:grpSpPr>
        <p:sp>
          <p:nvSpPr>
            <p:cNvPr id="11" name="TextBox 10">
              <a:extLst>
                <a:ext uri="{FF2B5EF4-FFF2-40B4-BE49-F238E27FC236}">
                  <a16:creationId xmlns:a16="http://schemas.microsoft.com/office/drawing/2014/main" id="{1724AA4E-5CE5-6E07-FC05-4C4A329B6DE8}"/>
                </a:ext>
              </a:extLst>
            </p:cNvPr>
            <p:cNvSpPr txBox="1"/>
            <p:nvPr/>
          </p:nvSpPr>
          <p:spPr>
            <a:xfrm>
              <a:off x="8437212" y="4470373"/>
              <a:ext cx="2239351" cy="584775"/>
            </a:xfrm>
            <a:prstGeom prst="rect">
              <a:avLst/>
            </a:prstGeom>
            <a:noFill/>
          </p:spPr>
          <p:txBody>
            <a:bodyPr wrap="square">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Lower infrastructure costs</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pic>
          <p:nvPicPr>
            <p:cNvPr id="18" name="Graphic 17" descr="Lightbulb">
              <a:extLst>
                <a:ext uri="{FF2B5EF4-FFF2-40B4-BE49-F238E27FC236}">
                  <a16:creationId xmlns:a16="http://schemas.microsoft.com/office/drawing/2014/main" id="{9DB888B6-E34B-400F-C465-90E23CBC5DB7}"/>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069749" y="5127107"/>
              <a:ext cx="344603" cy="344603"/>
            </a:xfrm>
            <a:prstGeom prst="rect">
              <a:avLst/>
            </a:prstGeom>
          </p:spPr>
        </p:pic>
        <p:sp>
          <p:nvSpPr>
            <p:cNvPr id="4" name="TextBox 3">
              <a:extLst>
                <a:ext uri="{FF2B5EF4-FFF2-40B4-BE49-F238E27FC236}">
                  <a16:creationId xmlns:a16="http://schemas.microsoft.com/office/drawing/2014/main" id="{3D0BF892-7478-C41C-05DA-8953E8468080}"/>
                </a:ext>
              </a:extLst>
            </p:cNvPr>
            <p:cNvSpPr txBox="1"/>
            <p:nvPr/>
          </p:nvSpPr>
          <p:spPr>
            <a:xfrm>
              <a:off x="8433830" y="5001931"/>
              <a:ext cx="2270534"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Expert guidance for all business scales</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pic>
          <p:nvPicPr>
            <p:cNvPr id="19" name="Graphic 18" descr="Lightbulb">
              <a:extLst>
                <a:ext uri="{FF2B5EF4-FFF2-40B4-BE49-F238E27FC236}">
                  <a16:creationId xmlns:a16="http://schemas.microsoft.com/office/drawing/2014/main" id="{8341E7F1-5876-C5DD-57CD-9E489DB3E205}"/>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5363975" y="5759843"/>
              <a:ext cx="344603" cy="344603"/>
            </a:xfrm>
            <a:prstGeom prst="rect">
              <a:avLst/>
            </a:prstGeom>
          </p:spPr>
        </p:pic>
        <p:pic>
          <p:nvPicPr>
            <p:cNvPr id="20" name="Graphic 19" descr="Lightbulb">
              <a:extLst>
                <a:ext uri="{FF2B5EF4-FFF2-40B4-BE49-F238E27FC236}">
                  <a16:creationId xmlns:a16="http://schemas.microsoft.com/office/drawing/2014/main" id="{EF67D4D1-9D8B-2ABD-A9E1-521BFAB52C6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031556" y="3983836"/>
              <a:ext cx="344603" cy="344603"/>
            </a:xfrm>
            <a:prstGeom prst="rect">
              <a:avLst/>
            </a:prstGeom>
          </p:spPr>
        </p:pic>
        <p:pic>
          <p:nvPicPr>
            <p:cNvPr id="21" name="Graphic 20" descr="Lightbulb">
              <a:extLst>
                <a:ext uri="{FF2B5EF4-FFF2-40B4-BE49-F238E27FC236}">
                  <a16:creationId xmlns:a16="http://schemas.microsoft.com/office/drawing/2014/main" id="{F80B7FD3-9668-4159-0DC1-A1F2FD41B26F}"/>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r:embed="rId9"/>
                </a:ext>
              </a:extLst>
            </a:blip>
            <a:stretch>
              <a:fillRect/>
            </a:stretch>
          </p:blipFill>
          <p:spPr>
            <a:xfrm>
              <a:off x="8031556" y="4559447"/>
              <a:ext cx="344603" cy="344603"/>
            </a:xfrm>
            <a:prstGeom prst="rect">
              <a:avLst/>
            </a:prstGeom>
          </p:spPr>
        </p:pic>
        <p:sp>
          <p:nvSpPr>
            <p:cNvPr id="24" name="TextBox 23">
              <a:extLst>
                <a:ext uri="{FF2B5EF4-FFF2-40B4-BE49-F238E27FC236}">
                  <a16:creationId xmlns:a16="http://schemas.microsoft.com/office/drawing/2014/main" id="{3775F83F-C023-4AEF-69F8-C31B99905AC3}"/>
                </a:ext>
              </a:extLst>
            </p:cNvPr>
            <p:cNvSpPr txBox="1"/>
            <p:nvPr/>
          </p:nvSpPr>
          <p:spPr>
            <a:xfrm>
              <a:off x="8437212" y="3898476"/>
              <a:ext cx="2478207" cy="584775"/>
            </a:xfrm>
            <a:prstGeom prst="rect">
              <a:avLst/>
            </a:prstGeom>
            <a:noFill/>
          </p:spPr>
          <p:txBody>
            <a:bodyPr wrap="square">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Proven ticket resolution success</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sp>
          <p:nvSpPr>
            <p:cNvPr id="26" name="TextBox 25">
              <a:extLst>
                <a:ext uri="{FF2B5EF4-FFF2-40B4-BE49-F238E27FC236}">
                  <a16:creationId xmlns:a16="http://schemas.microsoft.com/office/drawing/2014/main" id="{1BFFC88B-7B53-470B-9603-4212D3805C44}"/>
                </a:ext>
              </a:extLst>
            </p:cNvPr>
            <p:cNvSpPr txBox="1"/>
            <p:nvPr/>
          </p:nvSpPr>
          <p:spPr>
            <a:xfrm>
              <a:off x="5675840" y="5644037"/>
              <a:ext cx="2209266" cy="584775"/>
            </a:xfrm>
            <a:prstGeom prst="rect">
              <a:avLst/>
            </a:prstGeom>
            <a:noFill/>
          </p:spPr>
          <p:txBody>
            <a:bodyPr wrap="square">
              <a:spAutoFit/>
            </a:bodyPr>
            <a:lstStyle/>
            <a:p>
              <a:r>
                <a:rPr lang="en-GB" sz="1600" b="0" i="0">
                  <a:solidFill>
                    <a:srgbClr val="424242"/>
                  </a:solidFill>
                  <a:effectLst/>
                  <a:latin typeface="Open Sans" panose="020B0606030504020204" pitchFamily="34" charset="0"/>
                  <a:ea typeface="Open Sans" panose="020B0606030504020204" pitchFamily="34" charset="0"/>
                  <a:cs typeface="Open Sans" panose="020B0606030504020204" pitchFamily="34" charset="0"/>
                </a:rPr>
                <a:t>Boosted productivity &amp; efficiency</a:t>
              </a:r>
              <a:endParaRPr lang="en-US" sz="1500">
                <a:latin typeface="Open Sans" panose="020B0606030504020204" pitchFamily="34" charset="0"/>
                <a:ea typeface="Open Sans" panose="020B0606030504020204" pitchFamily="34" charset="0"/>
                <a:cs typeface="Open Sans" panose="020B0606030504020204" pitchFamily="34" charset="0"/>
              </a:endParaRPr>
            </a:p>
          </p:txBody>
        </p:sp>
      </p:grpSp>
      <p:sp>
        <p:nvSpPr>
          <p:cNvPr id="3" name="Freeform: Shape 2">
            <a:extLst>
              <a:ext uri="{FF2B5EF4-FFF2-40B4-BE49-F238E27FC236}">
                <a16:creationId xmlns:a16="http://schemas.microsoft.com/office/drawing/2014/main" id="{84FDBCF3-E4B4-A7E8-ACD2-466EE1B946F4}"/>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8" name="Freeform 86">
            <a:hlinkClick r:id="rId10"/>
            <a:extLst>
              <a:ext uri="{FF2B5EF4-FFF2-40B4-BE49-F238E27FC236}">
                <a16:creationId xmlns:a16="http://schemas.microsoft.com/office/drawing/2014/main" id="{916C1E05-00A1-7632-2202-3BE7E3CF5CA7}"/>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10" name="Picture 9">
            <a:hlinkClick r:id="rId11"/>
            <a:extLst>
              <a:ext uri="{FF2B5EF4-FFF2-40B4-BE49-F238E27FC236}">
                <a16:creationId xmlns:a16="http://schemas.microsoft.com/office/drawing/2014/main" id="{04522FEF-40F7-6DF1-93D8-20F8A2A39543}"/>
              </a:ext>
            </a:extLst>
          </p:cNvPr>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12" name="Picture 11">
            <a:hlinkClick r:id="rId13"/>
            <a:extLst>
              <a:ext uri="{FF2B5EF4-FFF2-40B4-BE49-F238E27FC236}">
                <a16:creationId xmlns:a16="http://schemas.microsoft.com/office/drawing/2014/main" id="{F6820BDA-B167-0E39-25D6-80B4A211A07F}"/>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14" name="Freeform 79">
            <a:hlinkClick r:id="rId15"/>
            <a:extLst>
              <a:ext uri="{FF2B5EF4-FFF2-40B4-BE49-F238E27FC236}">
                <a16:creationId xmlns:a16="http://schemas.microsoft.com/office/drawing/2014/main" id="{C22D1757-BEB4-BF15-CA26-C442490A6EE2}"/>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22" name="Picture 21">
            <a:hlinkClick r:id="rId16"/>
            <a:extLst>
              <a:ext uri="{FF2B5EF4-FFF2-40B4-BE49-F238E27FC236}">
                <a16:creationId xmlns:a16="http://schemas.microsoft.com/office/drawing/2014/main" id="{77B99DD1-266F-5C2C-EA39-29793E026477}"/>
              </a:ext>
            </a:extLst>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pic>
        <p:nvPicPr>
          <p:cNvPr id="35" name="Picture 34">
            <a:extLst>
              <a:ext uri="{FF2B5EF4-FFF2-40B4-BE49-F238E27FC236}">
                <a16:creationId xmlns:a16="http://schemas.microsoft.com/office/drawing/2014/main" id="{E95A9A91-80AC-47F9-AC75-8ED8DB00C554}"/>
              </a:ext>
            </a:extLst>
          </p:cNvPr>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68760" y="5443594"/>
            <a:ext cx="1351763" cy="992120"/>
          </a:xfrm>
          <a:prstGeom prst="rect">
            <a:avLst/>
          </a:prstGeom>
        </p:spPr>
      </p:pic>
      <p:sp>
        <p:nvSpPr>
          <p:cNvPr id="23" name="TextBox 22">
            <a:extLst>
              <a:ext uri="{FF2B5EF4-FFF2-40B4-BE49-F238E27FC236}">
                <a16:creationId xmlns:a16="http://schemas.microsoft.com/office/drawing/2014/main" id="{DB0DAB74-DE23-3149-B1EF-480CFDB848ED}"/>
              </a:ext>
            </a:extLst>
          </p:cNvPr>
          <p:cNvSpPr txBox="1"/>
          <p:nvPr/>
        </p:nvSpPr>
        <p:spPr>
          <a:xfrm>
            <a:off x="-633" y="6418352"/>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sp>
        <p:nvSpPr>
          <p:cNvPr id="45" name="TextBox 44">
            <a:extLst>
              <a:ext uri="{FF2B5EF4-FFF2-40B4-BE49-F238E27FC236}">
                <a16:creationId xmlns:a16="http://schemas.microsoft.com/office/drawing/2014/main" id="{A067D28F-75D7-4D2E-8865-D4831C6249DE}"/>
              </a:ext>
            </a:extLst>
          </p:cNvPr>
          <p:cNvSpPr txBox="1"/>
          <p:nvPr/>
        </p:nvSpPr>
        <p:spPr>
          <a:xfrm>
            <a:off x="5172721" y="2909076"/>
            <a:ext cx="5162184" cy="307777"/>
          </a:xfrm>
          <a:prstGeom prst="rect">
            <a:avLst/>
          </a:prstGeom>
          <a:noFill/>
        </p:spPr>
        <p:txBody>
          <a:bodyPr wrap="square">
            <a:spAutoFit/>
          </a:bodyPr>
          <a:lstStyle/>
          <a:p>
            <a:r>
              <a:rPr lang="en-GB" sz="1400">
                <a:latin typeface="Open Sans" panose="020B0606030504020204" pitchFamily="34" charset="0"/>
                <a:ea typeface="Open Sans" panose="020B0606030504020204" pitchFamily="34" charset="0"/>
                <a:cs typeface="Open Sans" panose="020B0606030504020204" pitchFamily="34" charset="0"/>
              </a:rPr>
              <a:t>99.9% uptime | 24/7 Support | 30% Cost Savings</a:t>
            </a:r>
            <a:endParaRPr lang="en-US" sz="1400">
              <a:latin typeface="Open Sans" panose="020B0606030504020204" pitchFamily="34" charset="0"/>
              <a:ea typeface="Open Sans" panose="020B0606030504020204" pitchFamily="34" charset="0"/>
              <a:cs typeface="Open Sans" panose="020B0606030504020204" pitchFamily="34" charset="0"/>
            </a:endParaRPr>
          </a:p>
        </p:txBody>
      </p:sp>
    </p:spTree>
    <p:extLst>
      <p:ext uri="{BB962C8B-B14F-4D97-AF65-F5344CB8AC3E}">
        <p14:creationId xmlns:p14="http://schemas.microsoft.com/office/powerpoint/2010/main" val="181349215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56"/>
                                        </p:tgtEl>
                                        <p:attrNameLst>
                                          <p:attrName>style.visibility</p:attrName>
                                        </p:attrNameLst>
                                      </p:cBhvr>
                                      <p:to>
                                        <p:strVal val="visible"/>
                                      </p:to>
                                    </p:set>
                                    <p:animEffect transition="in" filter="fade">
                                      <p:cBhvr>
                                        <p:cTn id="7" dur="1000"/>
                                        <p:tgtEl>
                                          <p:spTgt spid="56"/>
                                        </p:tgtEl>
                                      </p:cBhvr>
                                    </p:animEffect>
                                    <p:anim calcmode="lin" valueType="num">
                                      <p:cBhvr>
                                        <p:cTn id="8" dur="1000" fill="hold"/>
                                        <p:tgtEl>
                                          <p:spTgt spid="56"/>
                                        </p:tgtEl>
                                        <p:attrNameLst>
                                          <p:attrName>ppt_x</p:attrName>
                                        </p:attrNameLst>
                                      </p:cBhvr>
                                      <p:tavLst>
                                        <p:tav tm="0">
                                          <p:val>
                                            <p:strVal val="#ppt_x"/>
                                          </p:val>
                                        </p:tav>
                                        <p:tav tm="100000">
                                          <p:val>
                                            <p:strVal val="#ppt_x"/>
                                          </p:val>
                                        </p:tav>
                                      </p:tavLst>
                                    </p:anim>
                                    <p:anim calcmode="lin" valueType="num">
                                      <p:cBhvr>
                                        <p:cTn id="9" dur="1000" fill="hold"/>
                                        <p:tgtEl>
                                          <p:spTgt spid="5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21E5F730-D368-FFB2-1DB4-FF3F78121C1E}"/>
              </a:ext>
            </a:extLst>
          </p:cNvPr>
          <p:cNvCxnSpPr>
            <a:cxnSpLocks/>
          </p:cNvCxnSpPr>
          <p:nvPr/>
        </p:nvCxnSpPr>
        <p:spPr>
          <a:xfrm>
            <a:off x="0" y="2881633"/>
            <a:ext cx="11196506" cy="0"/>
          </a:xfrm>
          <a:prstGeom prst="line">
            <a:avLst/>
          </a:prstGeom>
          <a:ln>
            <a:solidFill>
              <a:schemeClr val="tx1">
                <a:alpha val="20000"/>
              </a:schemeClr>
            </a:solidFill>
          </a:ln>
        </p:spPr>
        <p:style>
          <a:lnRef idx="1">
            <a:schemeClr val="accent1"/>
          </a:lnRef>
          <a:fillRef idx="0">
            <a:schemeClr val="accent1"/>
          </a:fillRef>
          <a:effectRef idx="0">
            <a:schemeClr val="accent1"/>
          </a:effectRef>
          <a:fontRef idx="minor">
            <a:schemeClr val="tx1"/>
          </a:fontRef>
        </p:style>
      </p:cxnSp>
      <p:pic>
        <p:nvPicPr>
          <p:cNvPr id="6" name="Graphic 5">
            <a:extLst>
              <a:ext uri="{FF2B5EF4-FFF2-40B4-BE49-F238E27FC236}">
                <a16:creationId xmlns:a16="http://schemas.microsoft.com/office/drawing/2014/main" id="{B7FB74C2-8270-2659-E795-60FAF8D04CF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rot="-5400000">
            <a:off x="9480560" y="3082718"/>
            <a:ext cx="4460928" cy="1029031"/>
          </a:xfrm>
          <a:prstGeom prst="rect">
            <a:avLst/>
          </a:prstGeom>
        </p:spPr>
      </p:pic>
      <p:grpSp>
        <p:nvGrpSpPr>
          <p:cNvPr id="2" name="Group 1">
            <a:extLst>
              <a:ext uri="{FF2B5EF4-FFF2-40B4-BE49-F238E27FC236}">
                <a16:creationId xmlns:a16="http://schemas.microsoft.com/office/drawing/2014/main" id="{D7754B2C-5CA6-CAB1-3A2B-3CED9651C6E9}"/>
              </a:ext>
            </a:extLst>
          </p:cNvPr>
          <p:cNvGrpSpPr/>
          <p:nvPr/>
        </p:nvGrpSpPr>
        <p:grpSpPr>
          <a:xfrm>
            <a:off x="47172" y="2218469"/>
            <a:ext cx="1971505" cy="1783117"/>
            <a:chOff x="293739" y="2218469"/>
            <a:chExt cx="1792369" cy="1783117"/>
          </a:xfrm>
        </p:grpSpPr>
        <p:sp>
          <p:nvSpPr>
            <p:cNvPr id="12" name="Oval 11">
              <a:extLst>
                <a:ext uri="{FF2B5EF4-FFF2-40B4-BE49-F238E27FC236}">
                  <a16:creationId xmlns:a16="http://schemas.microsoft.com/office/drawing/2014/main" id="{2C8AB14E-DA9B-4BB2-AC72-A93D6720EE80}"/>
                </a:ext>
              </a:extLst>
            </p:cNvPr>
            <p:cNvSpPr/>
            <p:nvPr/>
          </p:nvSpPr>
          <p:spPr>
            <a:xfrm>
              <a:off x="1155975"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4" name="Title 3">
              <a:extLst>
                <a:ext uri="{FF2B5EF4-FFF2-40B4-BE49-F238E27FC236}">
                  <a16:creationId xmlns:a16="http://schemas.microsoft.com/office/drawing/2014/main" id="{BCFC8A8F-C5B9-31D4-713E-BC8A07D0C6D8}"/>
                </a:ext>
              </a:extLst>
            </p:cNvPr>
            <p:cNvSpPr txBox="1">
              <a:spLocks/>
            </p:cNvSpPr>
            <p:nvPr/>
          </p:nvSpPr>
          <p:spPr>
            <a:xfrm>
              <a:off x="489308" y="3014052"/>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00B0F0"/>
                  </a:solidFill>
                  <a:latin typeface="Open Sans" pitchFamily="2" charset="0"/>
                  <a:ea typeface="Open Sans" pitchFamily="2" charset="0"/>
                  <a:cs typeface="Open Sans" pitchFamily="2" charset="0"/>
                </a:rPr>
                <a:t>CSAT</a:t>
              </a:r>
            </a:p>
          </p:txBody>
        </p:sp>
        <p:grpSp>
          <p:nvGrpSpPr>
            <p:cNvPr id="22" name="Group 21">
              <a:extLst>
                <a:ext uri="{FF2B5EF4-FFF2-40B4-BE49-F238E27FC236}">
                  <a16:creationId xmlns:a16="http://schemas.microsoft.com/office/drawing/2014/main" id="{AD8E0830-6087-B3DE-3150-FF440CB3E9AF}"/>
                </a:ext>
              </a:extLst>
            </p:cNvPr>
            <p:cNvGrpSpPr/>
            <p:nvPr/>
          </p:nvGrpSpPr>
          <p:grpSpPr>
            <a:xfrm>
              <a:off x="1245746" y="2218469"/>
              <a:ext cx="56480" cy="13555"/>
              <a:chOff x="1047750" y="842963"/>
              <a:chExt cx="39688" cy="9525"/>
            </a:xfrm>
            <a:solidFill>
              <a:schemeClr val="bg1">
                <a:lumMod val="50000"/>
              </a:schemeClr>
            </a:solidFill>
          </p:grpSpPr>
          <p:sp>
            <p:nvSpPr>
              <p:cNvPr id="30" name="Rectangle 171">
                <a:extLst>
                  <a:ext uri="{FF2B5EF4-FFF2-40B4-BE49-F238E27FC236}">
                    <a16:creationId xmlns:a16="http://schemas.microsoft.com/office/drawing/2014/main" id="{B902C376-6E4E-494E-DC55-18EF442D44F4}"/>
                  </a:ext>
                </a:extLst>
              </p:cNvPr>
              <p:cNvSpPr>
                <a:spLocks noChangeArrowheads="1"/>
              </p:cNvSpPr>
              <p:nvPr/>
            </p:nvSpPr>
            <p:spPr bwMode="auto">
              <a:xfrm>
                <a:off x="1047750"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sp>
            <p:nvSpPr>
              <p:cNvPr id="32" name="Rectangle 172">
                <a:extLst>
                  <a:ext uri="{FF2B5EF4-FFF2-40B4-BE49-F238E27FC236}">
                    <a16:creationId xmlns:a16="http://schemas.microsoft.com/office/drawing/2014/main" id="{E1DFFE0B-642A-6593-CA33-2DDC3FE06FDC}"/>
                  </a:ext>
                </a:extLst>
              </p:cNvPr>
              <p:cNvSpPr>
                <a:spLocks noChangeArrowheads="1"/>
              </p:cNvSpPr>
              <p:nvPr/>
            </p:nvSpPr>
            <p:spPr bwMode="auto">
              <a:xfrm>
                <a:off x="1077913"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grpSp>
        <p:sp>
          <p:nvSpPr>
            <p:cNvPr id="23" name="Rectangle 22">
              <a:extLst>
                <a:ext uri="{FF2B5EF4-FFF2-40B4-BE49-F238E27FC236}">
                  <a16:creationId xmlns:a16="http://schemas.microsoft.com/office/drawing/2014/main" id="{045E2F18-321D-EC4A-C9FA-83C97850C144}"/>
                </a:ext>
              </a:extLst>
            </p:cNvPr>
            <p:cNvSpPr/>
            <p:nvPr/>
          </p:nvSpPr>
          <p:spPr>
            <a:xfrm>
              <a:off x="293739" y="3262922"/>
              <a:ext cx="1792369" cy="738664"/>
            </a:xfrm>
            <a:prstGeom prst="rect">
              <a:avLst/>
            </a:prstGeom>
          </p:spPr>
          <p:txBody>
            <a:bodyPr wrap="square">
              <a:spAutoFit/>
            </a:bodyPr>
            <a:lstStyle/>
            <a:p>
              <a:pPr algn="ctr"/>
              <a:r>
                <a:rPr lang="en-US" sz="1400">
                  <a:latin typeface="Open Sans" pitchFamily="2" charset="0"/>
                  <a:ea typeface="Open Sans" pitchFamily="2" charset="0"/>
                  <a:cs typeface="Open Sans" pitchFamily="2" charset="0"/>
                </a:rPr>
                <a:t>We have 4.5 CSAT score  (Customer Satisfaction Score )</a:t>
              </a:r>
            </a:p>
          </p:txBody>
        </p:sp>
      </p:grpSp>
      <p:grpSp>
        <p:nvGrpSpPr>
          <p:cNvPr id="4" name="Group 3">
            <a:extLst>
              <a:ext uri="{FF2B5EF4-FFF2-40B4-BE49-F238E27FC236}">
                <a16:creationId xmlns:a16="http://schemas.microsoft.com/office/drawing/2014/main" id="{F7EE2271-988D-FF59-FD14-315C69F18D37}"/>
              </a:ext>
            </a:extLst>
          </p:cNvPr>
          <p:cNvGrpSpPr/>
          <p:nvPr/>
        </p:nvGrpSpPr>
        <p:grpSpPr>
          <a:xfrm>
            <a:off x="1799362" y="2814764"/>
            <a:ext cx="1628484" cy="960750"/>
            <a:chOff x="2543440" y="2814764"/>
            <a:chExt cx="1480516" cy="960750"/>
          </a:xfrm>
        </p:grpSpPr>
        <p:sp>
          <p:nvSpPr>
            <p:cNvPr id="35" name="Oval 34">
              <a:extLst>
                <a:ext uri="{FF2B5EF4-FFF2-40B4-BE49-F238E27FC236}">
                  <a16:creationId xmlns:a16="http://schemas.microsoft.com/office/drawing/2014/main" id="{7DE40479-CECB-A98C-109A-6CBC236034A8}"/>
                </a:ext>
              </a:extLst>
            </p:cNvPr>
            <p:cNvSpPr/>
            <p:nvPr/>
          </p:nvSpPr>
          <p:spPr>
            <a:xfrm>
              <a:off x="3219903"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36" name="Title 3">
              <a:extLst>
                <a:ext uri="{FF2B5EF4-FFF2-40B4-BE49-F238E27FC236}">
                  <a16:creationId xmlns:a16="http://schemas.microsoft.com/office/drawing/2014/main" id="{AC83FA2F-03C2-D8CA-AED6-64F1DADBAEA2}"/>
                </a:ext>
              </a:extLst>
            </p:cNvPr>
            <p:cNvSpPr txBox="1">
              <a:spLocks/>
            </p:cNvSpPr>
            <p:nvPr/>
          </p:nvSpPr>
          <p:spPr>
            <a:xfrm>
              <a:off x="2543440" y="3022413"/>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92D050"/>
                  </a:solidFill>
                  <a:latin typeface="Open Sans" pitchFamily="2" charset="0"/>
                  <a:ea typeface="Open Sans" pitchFamily="2" charset="0"/>
                  <a:cs typeface="Open Sans" pitchFamily="2" charset="0"/>
                </a:rPr>
                <a:t>GUARANTEE</a:t>
              </a:r>
            </a:p>
          </p:txBody>
        </p:sp>
        <p:sp>
          <p:nvSpPr>
            <p:cNvPr id="38" name="Rectangle 37">
              <a:extLst>
                <a:ext uri="{FF2B5EF4-FFF2-40B4-BE49-F238E27FC236}">
                  <a16:creationId xmlns:a16="http://schemas.microsoft.com/office/drawing/2014/main" id="{CE74914A-3A56-281C-3019-14B7D82386C7}"/>
                </a:ext>
              </a:extLst>
            </p:cNvPr>
            <p:cNvSpPr/>
            <p:nvPr/>
          </p:nvSpPr>
          <p:spPr>
            <a:xfrm>
              <a:off x="2579317" y="3252294"/>
              <a:ext cx="1408762" cy="523220"/>
            </a:xfrm>
            <a:prstGeom prst="rect">
              <a:avLst/>
            </a:prstGeom>
          </p:spPr>
          <p:txBody>
            <a:bodyPr wrap="square">
              <a:spAutoFit/>
            </a:bodyPr>
            <a:lstStyle/>
            <a:p>
              <a:pPr lvl="0" algn="ctr"/>
              <a:r>
                <a:rPr lang="en-US" sz="1400">
                  <a:latin typeface="Open Sans" pitchFamily="2" charset="0"/>
                  <a:ea typeface="Open Sans" pitchFamily="2" charset="0"/>
                  <a:cs typeface="Open Sans" pitchFamily="2" charset="0"/>
                </a:rPr>
                <a:t>Money-Back Guarantee</a:t>
              </a:r>
            </a:p>
          </p:txBody>
        </p:sp>
      </p:grpSp>
      <p:grpSp>
        <p:nvGrpSpPr>
          <p:cNvPr id="7" name="Group 6">
            <a:extLst>
              <a:ext uri="{FF2B5EF4-FFF2-40B4-BE49-F238E27FC236}">
                <a16:creationId xmlns:a16="http://schemas.microsoft.com/office/drawing/2014/main" id="{70C83B6D-E711-F832-5BCE-07C2BD0F0AF6}"/>
              </a:ext>
            </a:extLst>
          </p:cNvPr>
          <p:cNvGrpSpPr/>
          <p:nvPr/>
        </p:nvGrpSpPr>
        <p:grpSpPr>
          <a:xfrm>
            <a:off x="3298576" y="2814764"/>
            <a:ext cx="1628484" cy="1594479"/>
            <a:chOff x="4271145" y="2814764"/>
            <a:chExt cx="1480516" cy="1594479"/>
          </a:xfrm>
        </p:grpSpPr>
        <p:sp>
          <p:nvSpPr>
            <p:cNvPr id="42" name="Oval 41">
              <a:extLst>
                <a:ext uri="{FF2B5EF4-FFF2-40B4-BE49-F238E27FC236}">
                  <a16:creationId xmlns:a16="http://schemas.microsoft.com/office/drawing/2014/main" id="{EEB72401-068D-D478-5A95-0F4C18BA0703}"/>
                </a:ext>
              </a:extLst>
            </p:cNvPr>
            <p:cNvSpPr/>
            <p:nvPr/>
          </p:nvSpPr>
          <p:spPr>
            <a:xfrm>
              <a:off x="4947608"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43" name="Title 3">
              <a:extLst>
                <a:ext uri="{FF2B5EF4-FFF2-40B4-BE49-F238E27FC236}">
                  <a16:creationId xmlns:a16="http://schemas.microsoft.com/office/drawing/2014/main" id="{D47E7805-FAC1-8CF5-FE9B-8F841E658491}"/>
                </a:ext>
              </a:extLst>
            </p:cNvPr>
            <p:cNvSpPr txBox="1">
              <a:spLocks/>
            </p:cNvSpPr>
            <p:nvPr/>
          </p:nvSpPr>
          <p:spPr>
            <a:xfrm>
              <a:off x="4271145" y="3008502"/>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FFC000"/>
                  </a:solidFill>
                  <a:latin typeface="Open Sans" pitchFamily="2" charset="0"/>
                  <a:ea typeface="Open Sans" pitchFamily="2" charset="0"/>
                  <a:cs typeface="Open Sans" pitchFamily="2" charset="0"/>
                </a:rPr>
                <a:t>CUSTOMERS</a:t>
              </a:r>
            </a:p>
          </p:txBody>
        </p:sp>
        <p:sp>
          <p:nvSpPr>
            <p:cNvPr id="45" name="Rectangle 44">
              <a:extLst>
                <a:ext uri="{FF2B5EF4-FFF2-40B4-BE49-F238E27FC236}">
                  <a16:creationId xmlns:a16="http://schemas.microsoft.com/office/drawing/2014/main" id="{DF3EC463-8EC3-2736-8739-F0B38CDEBD97}"/>
                </a:ext>
              </a:extLst>
            </p:cNvPr>
            <p:cNvSpPr/>
            <p:nvPr/>
          </p:nvSpPr>
          <p:spPr>
            <a:xfrm>
              <a:off x="4387652" y="3239692"/>
              <a:ext cx="1210905" cy="1169551"/>
            </a:xfrm>
            <a:prstGeom prst="rect">
              <a:avLst/>
            </a:prstGeom>
          </p:spPr>
          <p:txBody>
            <a:bodyPr wrap="square">
              <a:spAutoFit/>
            </a:bodyPr>
            <a:lstStyle/>
            <a:p>
              <a:pPr lvl="0" algn="ctr"/>
              <a:r>
                <a:rPr lang="en-US" sz="1400">
                  <a:solidFill>
                    <a:schemeClr val="tx1"/>
                  </a:solidFill>
                  <a:latin typeface="Open Sans" pitchFamily="2" charset="0"/>
                  <a:ea typeface="Open Sans" pitchFamily="2" charset="0"/>
                  <a:cs typeface="Open Sans" pitchFamily="2" charset="0"/>
                </a:rPr>
                <a:t>98% retained and returned customers</a:t>
              </a:r>
            </a:p>
          </p:txBody>
        </p:sp>
      </p:grpSp>
      <p:grpSp>
        <p:nvGrpSpPr>
          <p:cNvPr id="11" name="Group 10">
            <a:extLst>
              <a:ext uri="{FF2B5EF4-FFF2-40B4-BE49-F238E27FC236}">
                <a16:creationId xmlns:a16="http://schemas.microsoft.com/office/drawing/2014/main" id="{BE31017B-785A-2805-4752-531B4E16AF21}"/>
              </a:ext>
            </a:extLst>
          </p:cNvPr>
          <p:cNvGrpSpPr/>
          <p:nvPr/>
        </p:nvGrpSpPr>
        <p:grpSpPr>
          <a:xfrm>
            <a:off x="4669361" y="2500874"/>
            <a:ext cx="1841508" cy="1881419"/>
            <a:chOff x="5753128" y="2500874"/>
            <a:chExt cx="1674184" cy="1881419"/>
          </a:xfrm>
        </p:grpSpPr>
        <p:sp>
          <p:nvSpPr>
            <p:cNvPr id="47" name="Oval 46">
              <a:extLst>
                <a:ext uri="{FF2B5EF4-FFF2-40B4-BE49-F238E27FC236}">
                  <a16:creationId xmlns:a16="http://schemas.microsoft.com/office/drawing/2014/main" id="{5B40473F-DFDB-5C01-DDEF-AC4A11307176}"/>
                </a:ext>
              </a:extLst>
            </p:cNvPr>
            <p:cNvSpPr/>
            <p:nvPr/>
          </p:nvSpPr>
          <p:spPr>
            <a:xfrm>
              <a:off x="6543685"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48" name="Title 3">
              <a:extLst>
                <a:ext uri="{FF2B5EF4-FFF2-40B4-BE49-F238E27FC236}">
                  <a16:creationId xmlns:a16="http://schemas.microsoft.com/office/drawing/2014/main" id="{69F99309-DE85-A702-3E04-1AFBD7D2B8C8}"/>
                </a:ext>
              </a:extLst>
            </p:cNvPr>
            <p:cNvSpPr txBox="1">
              <a:spLocks/>
            </p:cNvSpPr>
            <p:nvPr/>
          </p:nvSpPr>
          <p:spPr>
            <a:xfrm>
              <a:off x="5867222" y="3003406"/>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C00000"/>
                  </a:solidFill>
                  <a:latin typeface="Open Sans" pitchFamily="2" charset="0"/>
                  <a:ea typeface="Open Sans" pitchFamily="2" charset="0"/>
                  <a:cs typeface="Open Sans" pitchFamily="2" charset="0"/>
                </a:rPr>
                <a:t>SECURITY</a:t>
              </a:r>
            </a:p>
          </p:txBody>
        </p:sp>
        <p:sp>
          <p:nvSpPr>
            <p:cNvPr id="51" name="Freeform 300">
              <a:extLst>
                <a:ext uri="{FF2B5EF4-FFF2-40B4-BE49-F238E27FC236}">
                  <a16:creationId xmlns:a16="http://schemas.microsoft.com/office/drawing/2014/main" id="{C43BA773-E0A9-D6A6-A8DC-355C5D702A56}"/>
                </a:ext>
              </a:extLst>
            </p:cNvPr>
            <p:cNvSpPr>
              <a:spLocks/>
            </p:cNvSpPr>
            <p:nvPr/>
          </p:nvSpPr>
          <p:spPr bwMode="auto">
            <a:xfrm>
              <a:off x="6593868" y="2500874"/>
              <a:ext cx="54220" cy="13555"/>
            </a:xfrm>
            <a:custGeom>
              <a:avLst/>
              <a:gdLst>
                <a:gd name="T0" fmla="*/ 15 w 120"/>
                <a:gd name="T1" fmla="*/ 30 h 30"/>
                <a:gd name="T2" fmla="*/ 105 w 120"/>
                <a:gd name="T3" fmla="*/ 30 h 30"/>
                <a:gd name="T4" fmla="*/ 108 w 120"/>
                <a:gd name="T5" fmla="*/ 30 h 30"/>
                <a:gd name="T6" fmla="*/ 111 w 120"/>
                <a:gd name="T7" fmla="*/ 29 h 30"/>
                <a:gd name="T8" fmla="*/ 114 w 120"/>
                <a:gd name="T9" fmla="*/ 28 h 30"/>
                <a:gd name="T10" fmla="*/ 116 w 120"/>
                <a:gd name="T11" fmla="*/ 26 h 30"/>
                <a:gd name="T12" fmla="*/ 118 w 120"/>
                <a:gd name="T13" fmla="*/ 24 h 30"/>
                <a:gd name="T14" fmla="*/ 119 w 120"/>
                <a:gd name="T15" fmla="*/ 22 h 30"/>
                <a:gd name="T16" fmla="*/ 120 w 120"/>
                <a:gd name="T17" fmla="*/ 19 h 30"/>
                <a:gd name="T18" fmla="*/ 120 w 120"/>
                <a:gd name="T19" fmla="*/ 15 h 30"/>
                <a:gd name="T20" fmla="*/ 120 w 120"/>
                <a:gd name="T21" fmla="*/ 13 h 30"/>
                <a:gd name="T22" fmla="*/ 119 w 120"/>
                <a:gd name="T23" fmla="*/ 10 h 30"/>
                <a:gd name="T24" fmla="*/ 118 w 120"/>
                <a:gd name="T25" fmla="*/ 8 h 30"/>
                <a:gd name="T26" fmla="*/ 116 w 120"/>
                <a:gd name="T27" fmla="*/ 5 h 30"/>
                <a:gd name="T28" fmla="*/ 114 w 120"/>
                <a:gd name="T29" fmla="*/ 4 h 30"/>
                <a:gd name="T30" fmla="*/ 111 w 120"/>
                <a:gd name="T31" fmla="*/ 1 h 30"/>
                <a:gd name="T32" fmla="*/ 108 w 120"/>
                <a:gd name="T33" fmla="*/ 1 h 30"/>
                <a:gd name="T34" fmla="*/ 105 w 120"/>
                <a:gd name="T35" fmla="*/ 0 h 30"/>
                <a:gd name="T36" fmla="*/ 15 w 120"/>
                <a:gd name="T37" fmla="*/ 0 h 30"/>
                <a:gd name="T38" fmla="*/ 12 w 120"/>
                <a:gd name="T39" fmla="*/ 1 h 30"/>
                <a:gd name="T40" fmla="*/ 9 w 120"/>
                <a:gd name="T41" fmla="*/ 1 h 30"/>
                <a:gd name="T42" fmla="*/ 7 w 120"/>
                <a:gd name="T43" fmla="*/ 4 h 30"/>
                <a:gd name="T44" fmla="*/ 5 w 120"/>
                <a:gd name="T45" fmla="*/ 5 h 30"/>
                <a:gd name="T46" fmla="*/ 2 w 120"/>
                <a:gd name="T47" fmla="*/ 8 h 30"/>
                <a:gd name="T48" fmla="*/ 1 w 120"/>
                <a:gd name="T49" fmla="*/ 10 h 30"/>
                <a:gd name="T50" fmla="*/ 0 w 120"/>
                <a:gd name="T51" fmla="*/ 13 h 30"/>
                <a:gd name="T52" fmla="*/ 0 w 120"/>
                <a:gd name="T53" fmla="*/ 15 h 30"/>
                <a:gd name="T54" fmla="*/ 0 w 120"/>
                <a:gd name="T55" fmla="*/ 19 h 30"/>
                <a:gd name="T56" fmla="*/ 1 w 120"/>
                <a:gd name="T57" fmla="*/ 22 h 30"/>
                <a:gd name="T58" fmla="*/ 2 w 120"/>
                <a:gd name="T59" fmla="*/ 24 h 30"/>
                <a:gd name="T60" fmla="*/ 5 w 120"/>
                <a:gd name="T61" fmla="*/ 26 h 30"/>
                <a:gd name="T62" fmla="*/ 7 w 120"/>
                <a:gd name="T63" fmla="*/ 28 h 30"/>
                <a:gd name="T64" fmla="*/ 9 w 120"/>
                <a:gd name="T65" fmla="*/ 29 h 30"/>
                <a:gd name="T66" fmla="*/ 12 w 120"/>
                <a:gd name="T67" fmla="*/ 30 h 30"/>
                <a:gd name="T68" fmla="*/ 15 w 120"/>
                <a:gd name="T6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30">
                  <a:moveTo>
                    <a:pt x="15" y="30"/>
                  </a:moveTo>
                  <a:lnTo>
                    <a:pt x="105" y="30"/>
                  </a:lnTo>
                  <a:lnTo>
                    <a:pt x="108" y="30"/>
                  </a:lnTo>
                  <a:lnTo>
                    <a:pt x="111" y="29"/>
                  </a:lnTo>
                  <a:lnTo>
                    <a:pt x="114" y="28"/>
                  </a:lnTo>
                  <a:lnTo>
                    <a:pt x="116" y="26"/>
                  </a:lnTo>
                  <a:lnTo>
                    <a:pt x="118" y="24"/>
                  </a:lnTo>
                  <a:lnTo>
                    <a:pt x="119" y="22"/>
                  </a:lnTo>
                  <a:lnTo>
                    <a:pt x="120" y="19"/>
                  </a:lnTo>
                  <a:lnTo>
                    <a:pt x="120" y="15"/>
                  </a:lnTo>
                  <a:lnTo>
                    <a:pt x="120" y="13"/>
                  </a:lnTo>
                  <a:lnTo>
                    <a:pt x="119" y="10"/>
                  </a:lnTo>
                  <a:lnTo>
                    <a:pt x="118" y="8"/>
                  </a:lnTo>
                  <a:lnTo>
                    <a:pt x="116" y="5"/>
                  </a:lnTo>
                  <a:lnTo>
                    <a:pt x="114" y="4"/>
                  </a:lnTo>
                  <a:lnTo>
                    <a:pt x="111" y="1"/>
                  </a:lnTo>
                  <a:lnTo>
                    <a:pt x="108" y="1"/>
                  </a:lnTo>
                  <a:lnTo>
                    <a:pt x="105" y="0"/>
                  </a:lnTo>
                  <a:lnTo>
                    <a:pt x="15" y="0"/>
                  </a:lnTo>
                  <a:lnTo>
                    <a:pt x="12" y="1"/>
                  </a:lnTo>
                  <a:lnTo>
                    <a:pt x="9" y="1"/>
                  </a:lnTo>
                  <a:lnTo>
                    <a:pt x="7" y="4"/>
                  </a:lnTo>
                  <a:lnTo>
                    <a:pt x="5" y="5"/>
                  </a:lnTo>
                  <a:lnTo>
                    <a:pt x="2" y="8"/>
                  </a:lnTo>
                  <a:lnTo>
                    <a:pt x="1" y="10"/>
                  </a:lnTo>
                  <a:lnTo>
                    <a:pt x="0" y="13"/>
                  </a:lnTo>
                  <a:lnTo>
                    <a:pt x="0" y="15"/>
                  </a:lnTo>
                  <a:lnTo>
                    <a:pt x="0" y="19"/>
                  </a:lnTo>
                  <a:lnTo>
                    <a:pt x="1" y="22"/>
                  </a:lnTo>
                  <a:lnTo>
                    <a:pt x="2" y="24"/>
                  </a:lnTo>
                  <a:lnTo>
                    <a:pt x="5" y="26"/>
                  </a:lnTo>
                  <a:lnTo>
                    <a:pt x="7" y="28"/>
                  </a:lnTo>
                  <a:lnTo>
                    <a:pt x="9" y="29"/>
                  </a:lnTo>
                  <a:lnTo>
                    <a:pt x="12" y="30"/>
                  </a:lnTo>
                  <a:lnTo>
                    <a:pt x="15" y="3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sp>
          <p:nvSpPr>
            <p:cNvPr id="50" name="Rectangle 49">
              <a:extLst>
                <a:ext uri="{FF2B5EF4-FFF2-40B4-BE49-F238E27FC236}">
                  <a16:creationId xmlns:a16="http://schemas.microsoft.com/office/drawing/2014/main" id="{2B7E59F9-38EC-206E-39C0-303A51D3A342}"/>
                </a:ext>
              </a:extLst>
            </p:cNvPr>
            <p:cNvSpPr/>
            <p:nvPr/>
          </p:nvSpPr>
          <p:spPr>
            <a:xfrm>
              <a:off x="5753128" y="3212742"/>
              <a:ext cx="1674184" cy="1169551"/>
            </a:xfrm>
            <a:prstGeom prst="rect">
              <a:avLst/>
            </a:prstGeom>
          </p:spPr>
          <p:txBody>
            <a:bodyPr wrap="square">
              <a:spAutoFit/>
            </a:bodyPr>
            <a:lstStyle/>
            <a:p>
              <a:pPr lvl="0" algn="ctr"/>
              <a:r>
                <a:rPr lang="en-US" sz="1400" i="0">
                  <a:solidFill>
                    <a:schemeClr val="tx1"/>
                  </a:solidFill>
                  <a:latin typeface="Open Sans" pitchFamily="2" charset="0"/>
                  <a:ea typeface="Open Sans" pitchFamily="2" charset="0"/>
                  <a:cs typeface="Open Sans" pitchFamily="2" charset="0"/>
                </a:rPr>
                <a:t>Prioritize </a:t>
              </a:r>
              <a:r>
                <a:rPr lang="en-US" sz="1400">
                  <a:solidFill>
                    <a:schemeClr val="tx1"/>
                  </a:solidFill>
                  <a:latin typeface="Open Sans" pitchFamily="2" charset="0"/>
                  <a:ea typeface="Open Sans" pitchFamily="2" charset="0"/>
                  <a:cs typeface="Open Sans" pitchFamily="2" charset="0"/>
                </a:rPr>
                <a:t>Customer Security, With</a:t>
              </a:r>
            </a:p>
            <a:p>
              <a:pPr lvl="0" algn="ctr"/>
              <a:r>
                <a:rPr lang="en-US" sz="1400">
                  <a:solidFill>
                    <a:schemeClr val="tx1"/>
                  </a:solidFill>
                  <a:latin typeface="Open Sans" pitchFamily="2" charset="0"/>
                  <a:ea typeface="Open Sans" pitchFamily="2" charset="0"/>
                  <a:cs typeface="Open Sans" pitchFamily="2" charset="0"/>
                </a:rPr>
                <a:t>T</a:t>
              </a:r>
              <a:r>
                <a:rPr lang="en-US" sz="1400" i="0">
                  <a:solidFill>
                    <a:schemeClr val="tx1"/>
                  </a:solidFill>
                  <a:latin typeface="Open Sans" pitchFamily="2" charset="0"/>
                  <a:ea typeface="Open Sans" pitchFamily="2" charset="0"/>
                  <a:cs typeface="Open Sans" pitchFamily="2" charset="0"/>
                </a:rPr>
                <a:t>op-tier Security Measures</a:t>
              </a:r>
              <a:r>
                <a:rPr lang="en-US" sz="1400">
                  <a:solidFill>
                    <a:schemeClr val="tx1"/>
                  </a:solidFill>
                  <a:latin typeface="Open Sans" pitchFamily="2" charset="0"/>
                  <a:ea typeface="Open Sans" pitchFamily="2" charset="0"/>
                  <a:cs typeface="Open Sans" pitchFamily="2" charset="0"/>
                </a:rPr>
                <a:t> </a:t>
              </a:r>
            </a:p>
          </p:txBody>
        </p:sp>
      </p:grpSp>
      <p:grpSp>
        <p:nvGrpSpPr>
          <p:cNvPr id="154" name="Group 153">
            <a:extLst>
              <a:ext uri="{FF2B5EF4-FFF2-40B4-BE49-F238E27FC236}">
                <a16:creationId xmlns:a16="http://schemas.microsoft.com/office/drawing/2014/main" id="{2F21176A-2990-86BA-326E-82689A085747}"/>
              </a:ext>
            </a:extLst>
          </p:cNvPr>
          <p:cNvGrpSpPr/>
          <p:nvPr/>
        </p:nvGrpSpPr>
        <p:grpSpPr>
          <a:xfrm>
            <a:off x="481248" y="260491"/>
            <a:ext cx="12200431" cy="1555374"/>
            <a:chOff x="2837584" y="260491"/>
            <a:chExt cx="9395903" cy="1555374"/>
          </a:xfrm>
        </p:grpSpPr>
        <p:grpSp>
          <p:nvGrpSpPr>
            <p:cNvPr id="72" name="Group 71">
              <a:extLst>
                <a:ext uri="{FF2B5EF4-FFF2-40B4-BE49-F238E27FC236}">
                  <a16:creationId xmlns:a16="http://schemas.microsoft.com/office/drawing/2014/main" id="{0DCA87BA-9D7E-5A88-15E9-CC84CBE9F717}"/>
                </a:ext>
              </a:extLst>
            </p:cNvPr>
            <p:cNvGrpSpPr/>
            <p:nvPr/>
          </p:nvGrpSpPr>
          <p:grpSpPr>
            <a:xfrm>
              <a:off x="2837584" y="260491"/>
              <a:ext cx="9395903" cy="830997"/>
              <a:chOff x="11017946" y="-864429"/>
              <a:chExt cx="9395903" cy="877013"/>
            </a:xfrm>
          </p:grpSpPr>
          <p:sp>
            <p:nvSpPr>
              <p:cNvPr id="73" name="TextBox 72">
                <a:extLst>
                  <a:ext uri="{FF2B5EF4-FFF2-40B4-BE49-F238E27FC236}">
                    <a16:creationId xmlns:a16="http://schemas.microsoft.com/office/drawing/2014/main" id="{F57A2D5F-E389-2E6C-FD3D-FE1A02874DB5}"/>
                  </a:ext>
                </a:extLst>
              </p:cNvPr>
              <p:cNvSpPr txBox="1"/>
              <p:nvPr/>
            </p:nvSpPr>
            <p:spPr>
              <a:xfrm>
                <a:off x="11017946" y="-864429"/>
                <a:ext cx="9395903" cy="877013"/>
              </a:xfrm>
              <a:prstGeom prst="rect">
                <a:avLst/>
              </a:prstGeom>
              <a:noFill/>
            </p:spPr>
            <p:txBody>
              <a:bodyPr wrap="square" lIns="91440" tIns="45720" rIns="91440" bIns="45720" rtlCol="0" anchor="t">
                <a:spAutoFit/>
              </a:bodyPr>
              <a:lstStyle/>
              <a:p>
                <a:r>
                  <a:rPr lang="en-US" sz="4800" b="0" i="0">
                    <a:solidFill>
                      <a:srgbClr val="343541"/>
                    </a:solidFill>
                    <a:effectLst/>
                    <a:latin typeface="Open Sans" pitchFamily="2" charset="0"/>
                    <a:ea typeface="Open Sans" pitchFamily="2" charset="0"/>
                    <a:cs typeface="Open Sans" pitchFamily="2" charset="0"/>
                  </a:rPr>
                  <a:t>IT COMPANY </a:t>
                </a:r>
                <a:r>
                  <a:rPr lang="en-US" sz="4800" b="0" i="0">
                    <a:solidFill>
                      <a:srgbClr val="00B0F0"/>
                    </a:solidFill>
                    <a:effectLst/>
                    <a:latin typeface="Open Sans" pitchFamily="2" charset="0"/>
                    <a:ea typeface="Open Sans" pitchFamily="2" charset="0"/>
                    <a:cs typeface="Open Sans" pitchFamily="2" charset="0"/>
                  </a:rPr>
                  <a:t>YOUR RIGHT </a:t>
                </a:r>
                <a:r>
                  <a:rPr lang="en-US" sz="4800">
                    <a:solidFill>
                      <a:srgbClr val="00B0F0"/>
                    </a:solidFill>
                    <a:latin typeface="Open Sans" pitchFamily="2" charset="0"/>
                    <a:ea typeface="Open Sans" pitchFamily="2" charset="0"/>
                    <a:cs typeface="Open Sans" pitchFamily="2" charset="0"/>
                  </a:rPr>
                  <a:t>CHOICE </a:t>
                </a:r>
              </a:p>
            </p:txBody>
          </p:sp>
          <p:pic>
            <p:nvPicPr>
              <p:cNvPr id="74" name="Picture 73">
                <a:extLst>
                  <a:ext uri="{FF2B5EF4-FFF2-40B4-BE49-F238E27FC236}">
                    <a16:creationId xmlns:a16="http://schemas.microsoft.com/office/drawing/2014/main" id="{78B6637B-4708-3E4D-1E27-F688A1DC519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flipV="1">
                <a:off x="11133401" y="-57244"/>
                <a:ext cx="2468428" cy="32775"/>
              </a:xfrm>
              <a:prstGeom prst="rect">
                <a:avLst/>
              </a:prstGeom>
            </p:spPr>
          </p:pic>
        </p:grpSp>
        <p:sp>
          <p:nvSpPr>
            <p:cNvPr id="71" name="TextBox 70">
              <a:extLst>
                <a:ext uri="{FF2B5EF4-FFF2-40B4-BE49-F238E27FC236}">
                  <a16:creationId xmlns:a16="http://schemas.microsoft.com/office/drawing/2014/main" id="{D548EBDC-097C-FABC-7407-3155CE36A797}"/>
                </a:ext>
              </a:extLst>
            </p:cNvPr>
            <p:cNvSpPr txBox="1"/>
            <p:nvPr/>
          </p:nvSpPr>
          <p:spPr>
            <a:xfrm>
              <a:off x="2837585" y="1169534"/>
              <a:ext cx="7763771" cy="646331"/>
            </a:xfrm>
            <a:prstGeom prst="rect">
              <a:avLst/>
            </a:prstGeom>
            <a:noFill/>
          </p:spPr>
          <p:txBody>
            <a:bodyPr wrap="square">
              <a:spAutoFit/>
            </a:bodyPr>
            <a:lstStyle/>
            <a:p>
              <a:r>
                <a:rPr lang="en-US">
                  <a:latin typeface="Open Sans" pitchFamily="2" charset="0"/>
                  <a:ea typeface="Open Sans" pitchFamily="2" charset="0"/>
                  <a:cs typeface="Open Sans" pitchFamily="2" charset="0"/>
                </a:rPr>
                <a:t>We specialize in IT support, and over the years, we’ve provided best-in-class support and service to a whole range of reputable businesses and government agencies. </a:t>
              </a:r>
            </a:p>
          </p:txBody>
        </p:sp>
      </p:grpSp>
      <p:cxnSp>
        <p:nvCxnSpPr>
          <p:cNvPr id="76" name="Straight Connector 75">
            <a:extLst>
              <a:ext uri="{FF2B5EF4-FFF2-40B4-BE49-F238E27FC236}">
                <a16:creationId xmlns:a16="http://schemas.microsoft.com/office/drawing/2014/main" id="{B3E5F6D9-74F3-AE9C-793C-35EEFB2EF2D4}"/>
              </a:ext>
            </a:extLst>
          </p:cNvPr>
          <p:cNvCxnSpPr>
            <a:cxnSpLocks/>
          </p:cNvCxnSpPr>
          <p:nvPr/>
        </p:nvCxnSpPr>
        <p:spPr>
          <a:xfrm>
            <a:off x="-66675" y="5133191"/>
            <a:ext cx="11263181" cy="0"/>
          </a:xfrm>
          <a:prstGeom prst="line">
            <a:avLst/>
          </a:prstGeom>
          <a:ln>
            <a:solidFill>
              <a:schemeClr val="tx1">
                <a:alpha val="20000"/>
              </a:schemeClr>
            </a:solidFill>
          </a:ln>
        </p:spPr>
        <p:style>
          <a:lnRef idx="1">
            <a:schemeClr val="accent1"/>
          </a:lnRef>
          <a:fillRef idx="0">
            <a:schemeClr val="accent1"/>
          </a:fillRef>
          <a:effectRef idx="0">
            <a:schemeClr val="accent1"/>
          </a:effectRef>
          <a:fontRef idx="minor">
            <a:schemeClr val="tx1"/>
          </a:fontRef>
        </p:style>
      </p:cxnSp>
      <p:grpSp>
        <p:nvGrpSpPr>
          <p:cNvPr id="13" name="Group 12">
            <a:extLst>
              <a:ext uri="{FF2B5EF4-FFF2-40B4-BE49-F238E27FC236}">
                <a16:creationId xmlns:a16="http://schemas.microsoft.com/office/drawing/2014/main" id="{C4FF9CB4-F377-8670-52D1-C433DD776907}"/>
              </a:ext>
            </a:extLst>
          </p:cNvPr>
          <p:cNvGrpSpPr/>
          <p:nvPr/>
        </p:nvGrpSpPr>
        <p:grpSpPr>
          <a:xfrm>
            <a:off x="7662314" y="2218470"/>
            <a:ext cx="1959653" cy="1917598"/>
            <a:chOff x="7563394" y="2218470"/>
            <a:chExt cx="1647322" cy="1917598"/>
          </a:xfrm>
        </p:grpSpPr>
        <p:sp>
          <p:nvSpPr>
            <p:cNvPr id="78" name="Oval 77">
              <a:extLst>
                <a:ext uri="{FF2B5EF4-FFF2-40B4-BE49-F238E27FC236}">
                  <a16:creationId xmlns:a16="http://schemas.microsoft.com/office/drawing/2014/main" id="{0FB4588A-D8E2-DF53-0266-88A7C546D0F2}"/>
                </a:ext>
              </a:extLst>
            </p:cNvPr>
            <p:cNvSpPr/>
            <p:nvPr/>
          </p:nvSpPr>
          <p:spPr>
            <a:xfrm>
              <a:off x="8387014"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79" name="Title 3">
              <a:extLst>
                <a:ext uri="{FF2B5EF4-FFF2-40B4-BE49-F238E27FC236}">
                  <a16:creationId xmlns:a16="http://schemas.microsoft.com/office/drawing/2014/main" id="{F49D576E-9AD3-EB58-C61E-906F64DBCD26}"/>
                </a:ext>
              </a:extLst>
            </p:cNvPr>
            <p:cNvSpPr txBox="1">
              <a:spLocks/>
            </p:cNvSpPr>
            <p:nvPr/>
          </p:nvSpPr>
          <p:spPr>
            <a:xfrm>
              <a:off x="7608127" y="3028890"/>
              <a:ext cx="1582941" cy="312626"/>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92D050"/>
                  </a:solidFill>
                  <a:latin typeface="Open Sans" pitchFamily="2" charset="0"/>
                  <a:ea typeface="Open Sans" pitchFamily="2" charset="0"/>
                  <a:cs typeface="Open Sans" pitchFamily="2" charset="0"/>
                </a:rPr>
                <a:t>DOCUMENTATION</a:t>
              </a:r>
            </a:p>
          </p:txBody>
        </p:sp>
        <p:grpSp>
          <p:nvGrpSpPr>
            <p:cNvPr id="80" name="Group 79">
              <a:extLst>
                <a:ext uri="{FF2B5EF4-FFF2-40B4-BE49-F238E27FC236}">
                  <a16:creationId xmlns:a16="http://schemas.microsoft.com/office/drawing/2014/main" id="{1E60D512-61C5-AE7D-2501-70A3A5FBBACD}"/>
                </a:ext>
              </a:extLst>
            </p:cNvPr>
            <p:cNvGrpSpPr/>
            <p:nvPr/>
          </p:nvGrpSpPr>
          <p:grpSpPr>
            <a:xfrm>
              <a:off x="8476785" y="2218470"/>
              <a:ext cx="56480" cy="13555"/>
              <a:chOff x="1047750" y="842963"/>
              <a:chExt cx="39688" cy="9525"/>
            </a:xfrm>
            <a:solidFill>
              <a:schemeClr val="bg1">
                <a:lumMod val="50000"/>
              </a:schemeClr>
            </a:solidFill>
          </p:grpSpPr>
          <p:sp>
            <p:nvSpPr>
              <p:cNvPr id="84" name="Rectangle 171">
                <a:extLst>
                  <a:ext uri="{FF2B5EF4-FFF2-40B4-BE49-F238E27FC236}">
                    <a16:creationId xmlns:a16="http://schemas.microsoft.com/office/drawing/2014/main" id="{AAB99A51-AA82-4D03-C67B-3C1F676B1E96}"/>
                  </a:ext>
                </a:extLst>
              </p:cNvPr>
              <p:cNvSpPr>
                <a:spLocks noChangeArrowheads="1"/>
              </p:cNvSpPr>
              <p:nvPr/>
            </p:nvSpPr>
            <p:spPr bwMode="auto">
              <a:xfrm>
                <a:off x="1047750"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sp>
            <p:nvSpPr>
              <p:cNvPr id="85" name="Rectangle 172">
                <a:extLst>
                  <a:ext uri="{FF2B5EF4-FFF2-40B4-BE49-F238E27FC236}">
                    <a16:creationId xmlns:a16="http://schemas.microsoft.com/office/drawing/2014/main" id="{F4993833-8E3E-020A-52E4-C4C73D1DD5FA}"/>
                  </a:ext>
                </a:extLst>
              </p:cNvPr>
              <p:cNvSpPr>
                <a:spLocks noChangeArrowheads="1"/>
              </p:cNvSpPr>
              <p:nvPr/>
            </p:nvSpPr>
            <p:spPr bwMode="auto">
              <a:xfrm>
                <a:off x="1077913"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grpSp>
        <p:sp>
          <p:nvSpPr>
            <p:cNvPr id="81" name="Rectangle 80">
              <a:extLst>
                <a:ext uri="{FF2B5EF4-FFF2-40B4-BE49-F238E27FC236}">
                  <a16:creationId xmlns:a16="http://schemas.microsoft.com/office/drawing/2014/main" id="{5B5AA624-2CAF-F4B9-3E5B-1438714DE5F9}"/>
                </a:ext>
              </a:extLst>
            </p:cNvPr>
            <p:cNvSpPr/>
            <p:nvPr/>
          </p:nvSpPr>
          <p:spPr>
            <a:xfrm>
              <a:off x="7563394" y="3397404"/>
              <a:ext cx="1647322" cy="738664"/>
            </a:xfrm>
            <a:prstGeom prst="rect">
              <a:avLst/>
            </a:prstGeom>
          </p:spPr>
          <p:txBody>
            <a:bodyPr wrap="square">
              <a:spAutoFit/>
            </a:bodyPr>
            <a:lstStyle/>
            <a:p>
              <a:pPr lvl="0" algn="ctr"/>
              <a:r>
                <a:rPr lang="en-US" sz="1400">
                  <a:solidFill>
                    <a:schemeClr val="tx1"/>
                  </a:solidFill>
                  <a:latin typeface="Open Sans" pitchFamily="2" charset="0"/>
                  <a:ea typeface="Open Sans" pitchFamily="2" charset="0"/>
                  <a:cs typeface="Open Sans" pitchFamily="2" charset="0"/>
                </a:rPr>
                <a:t>Minimum documentation and flexible plans</a:t>
              </a:r>
            </a:p>
          </p:txBody>
        </p:sp>
      </p:grpSp>
      <p:grpSp>
        <p:nvGrpSpPr>
          <p:cNvPr id="87" name="Group 86">
            <a:extLst>
              <a:ext uri="{FF2B5EF4-FFF2-40B4-BE49-F238E27FC236}">
                <a16:creationId xmlns:a16="http://schemas.microsoft.com/office/drawing/2014/main" id="{1D0734FD-9AD5-4234-C0D2-C8103EAF9874}"/>
              </a:ext>
            </a:extLst>
          </p:cNvPr>
          <p:cNvGrpSpPr/>
          <p:nvPr/>
        </p:nvGrpSpPr>
        <p:grpSpPr>
          <a:xfrm>
            <a:off x="9305926" y="2814764"/>
            <a:ext cx="1796277" cy="1167121"/>
            <a:chOff x="9433665" y="2814764"/>
            <a:chExt cx="1633063" cy="1167121"/>
          </a:xfrm>
        </p:grpSpPr>
        <p:sp>
          <p:nvSpPr>
            <p:cNvPr id="88" name="Oval 87">
              <a:extLst>
                <a:ext uri="{FF2B5EF4-FFF2-40B4-BE49-F238E27FC236}">
                  <a16:creationId xmlns:a16="http://schemas.microsoft.com/office/drawing/2014/main" id="{0CF6EFF3-C084-4A73-42A8-A28BA6441859}"/>
                </a:ext>
              </a:extLst>
            </p:cNvPr>
            <p:cNvSpPr/>
            <p:nvPr/>
          </p:nvSpPr>
          <p:spPr>
            <a:xfrm>
              <a:off x="10110128"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89" name="Title 3">
              <a:extLst>
                <a:ext uri="{FF2B5EF4-FFF2-40B4-BE49-F238E27FC236}">
                  <a16:creationId xmlns:a16="http://schemas.microsoft.com/office/drawing/2014/main" id="{CAFF4EC7-0554-A0CC-384F-3DE011AD40AE}"/>
                </a:ext>
              </a:extLst>
            </p:cNvPr>
            <p:cNvSpPr txBox="1">
              <a:spLocks/>
            </p:cNvSpPr>
            <p:nvPr/>
          </p:nvSpPr>
          <p:spPr>
            <a:xfrm>
              <a:off x="9433665" y="3023393"/>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00B0F0"/>
                  </a:solidFill>
                  <a:latin typeface="Open Sans" pitchFamily="2" charset="0"/>
                  <a:ea typeface="Open Sans" pitchFamily="2" charset="0"/>
                  <a:cs typeface="Open Sans" pitchFamily="2" charset="0"/>
                </a:rPr>
                <a:t>P1 TASKS</a:t>
              </a:r>
            </a:p>
          </p:txBody>
        </p:sp>
        <p:sp>
          <p:nvSpPr>
            <p:cNvPr id="91" name="Rectangle 90">
              <a:extLst>
                <a:ext uri="{FF2B5EF4-FFF2-40B4-BE49-F238E27FC236}">
                  <a16:creationId xmlns:a16="http://schemas.microsoft.com/office/drawing/2014/main" id="{B0850F55-2536-DEF6-47CF-75AD4F3A7C5D}"/>
                </a:ext>
              </a:extLst>
            </p:cNvPr>
            <p:cNvSpPr/>
            <p:nvPr/>
          </p:nvSpPr>
          <p:spPr>
            <a:xfrm>
              <a:off x="9469542" y="3243221"/>
              <a:ext cx="1597186" cy="738664"/>
            </a:xfrm>
            <a:prstGeom prst="rect">
              <a:avLst/>
            </a:prstGeom>
          </p:spPr>
          <p:txBody>
            <a:bodyPr wrap="square">
              <a:spAutoFit/>
            </a:bodyPr>
            <a:lstStyle/>
            <a:p>
              <a:pPr lvl="0" algn="ctr"/>
              <a:r>
                <a:rPr lang="en-US" sz="1400" i="0">
                  <a:solidFill>
                    <a:schemeClr val="tx1"/>
                  </a:solidFill>
                  <a:effectLst/>
                  <a:latin typeface="Open Sans" pitchFamily="2" charset="0"/>
                  <a:ea typeface="Open Sans" pitchFamily="2" charset="0"/>
                  <a:cs typeface="Open Sans" pitchFamily="2" charset="0"/>
                </a:rPr>
                <a:t>Less than </a:t>
              </a:r>
              <a:r>
                <a:rPr lang="en-US" sz="1400" i="0">
                  <a:solidFill>
                    <a:schemeClr val="tx1"/>
                  </a:solidFill>
                  <a:latin typeface="Open Sans" pitchFamily="2" charset="0"/>
                  <a:ea typeface="Open Sans" pitchFamily="2" charset="0"/>
                  <a:cs typeface="Open Sans" pitchFamily="2" charset="0"/>
                </a:rPr>
                <a:t>1 Hour to Resolve P1 Tasks</a:t>
              </a:r>
              <a:endParaRPr lang="en-US" sz="1400">
                <a:solidFill>
                  <a:schemeClr val="tx1"/>
                </a:solidFill>
                <a:latin typeface="Open Sans" pitchFamily="2" charset="0"/>
                <a:ea typeface="Open Sans" pitchFamily="2" charset="0"/>
                <a:cs typeface="Open Sans" pitchFamily="2" charset="0"/>
              </a:endParaRPr>
            </a:p>
          </p:txBody>
        </p:sp>
      </p:grpSp>
      <p:grpSp>
        <p:nvGrpSpPr>
          <p:cNvPr id="3" name="Group 2">
            <a:extLst>
              <a:ext uri="{FF2B5EF4-FFF2-40B4-BE49-F238E27FC236}">
                <a16:creationId xmlns:a16="http://schemas.microsoft.com/office/drawing/2014/main" id="{A5815995-5AAC-CC6A-FBEA-489E00507FCA}"/>
              </a:ext>
            </a:extLst>
          </p:cNvPr>
          <p:cNvGrpSpPr/>
          <p:nvPr/>
        </p:nvGrpSpPr>
        <p:grpSpPr>
          <a:xfrm>
            <a:off x="263890" y="5069395"/>
            <a:ext cx="1547696" cy="1184551"/>
            <a:chOff x="752444" y="5069395"/>
            <a:chExt cx="1526390" cy="1184551"/>
          </a:xfrm>
        </p:grpSpPr>
        <p:sp>
          <p:nvSpPr>
            <p:cNvPr id="95" name="Oval 94">
              <a:extLst>
                <a:ext uri="{FF2B5EF4-FFF2-40B4-BE49-F238E27FC236}">
                  <a16:creationId xmlns:a16="http://schemas.microsoft.com/office/drawing/2014/main" id="{A82CD90E-438E-2274-C7FE-1E93B2929ECC}"/>
                </a:ext>
              </a:extLst>
            </p:cNvPr>
            <p:cNvSpPr/>
            <p:nvPr/>
          </p:nvSpPr>
          <p:spPr>
            <a:xfrm>
              <a:off x="1460934"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96" name="Title 3">
              <a:extLst>
                <a:ext uri="{FF2B5EF4-FFF2-40B4-BE49-F238E27FC236}">
                  <a16:creationId xmlns:a16="http://schemas.microsoft.com/office/drawing/2014/main" id="{E34E536F-6492-291B-19F8-265B6DC70109}"/>
                </a:ext>
              </a:extLst>
            </p:cNvPr>
            <p:cNvSpPr txBox="1">
              <a:spLocks/>
            </p:cNvSpPr>
            <p:nvPr/>
          </p:nvSpPr>
          <p:spPr>
            <a:xfrm>
              <a:off x="784471" y="5278024"/>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00B0F0"/>
                  </a:solidFill>
                  <a:latin typeface="Open Sans" pitchFamily="2" charset="0"/>
                  <a:ea typeface="Open Sans" pitchFamily="2" charset="0"/>
                  <a:cs typeface="Open Sans" pitchFamily="2" charset="0"/>
                </a:rPr>
                <a:t>CALL</a:t>
              </a:r>
            </a:p>
          </p:txBody>
        </p:sp>
        <p:sp>
          <p:nvSpPr>
            <p:cNvPr id="98" name="Rectangle 97">
              <a:extLst>
                <a:ext uri="{FF2B5EF4-FFF2-40B4-BE49-F238E27FC236}">
                  <a16:creationId xmlns:a16="http://schemas.microsoft.com/office/drawing/2014/main" id="{A658D09C-6943-A352-59EA-F17177F61527}"/>
                </a:ext>
              </a:extLst>
            </p:cNvPr>
            <p:cNvSpPr/>
            <p:nvPr/>
          </p:nvSpPr>
          <p:spPr>
            <a:xfrm>
              <a:off x="752444" y="5515282"/>
              <a:ext cx="1526390" cy="738664"/>
            </a:xfrm>
            <a:prstGeom prst="rect">
              <a:avLst/>
            </a:prstGeom>
          </p:spPr>
          <p:txBody>
            <a:bodyPr wrap="square">
              <a:spAutoFit/>
            </a:bodyPr>
            <a:lstStyle/>
            <a:p>
              <a:pPr lvl="0" algn="ctr"/>
              <a:r>
                <a:rPr lang="en-GB" sz="1400">
                  <a:latin typeface="Open Sans" pitchFamily="2" charset="0"/>
                  <a:ea typeface="Open Sans" pitchFamily="2" charset="0"/>
                  <a:cs typeface="Open Sans" pitchFamily="2" charset="0"/>
                </a:rPr>
                <a:t>Minimum Call Waiting Duration</a:t>
              </a:r>
              <a:endParaRPr lang="en-US" sz="1400">
                <a:latin typeface="Open Sans" pitchFamily="2" charset="0"/>
                <a:ea typeface="Open Sans" pitchFamily="2" charset="0"/>
                <a:cs typeface="Open Sans" pitchFamily="2" charset="0"/>
              </a:endParaRPr>
            </a:p>
          </p:txBody>
        </p:sp>
      </p:grpSp>
      <p:grpSp>
        <p:nvGrpSpPr>
          <p:cNvPr id="5" name="Group 4">
            <a:extLst>
              <a:ext uri="{FF2B5EF4-FFF2-40B4-BE49-F238E27FC236}">
                <a16:creationId xmlns:a16="http://schemas.microsoft.com/office/drawing/2014/main" id="{0CED6E1F-4469-9AAA-9B64-105E94F4348B}"/>
              </a:ext>
            </a:extLst>
          </p:cNvPr>
          <p:cNvGrpSpPr/>
          <p:nvPr/>
        </p:nvGrpSpPr>
        <p:grpSpPr>
          <a:xfrm>
            <a:off x="1558248" y="4755505"/>
            <a:ext cx="2080775" cy="1842004"/>
            <a:chOff x="2195215" y="4755505"/>
            <a:chExt cx="2052130" cy="1842004"/>
          </a:xfrm>
        </p:grpSpPr>
        <p:sp>
          <p:nvSpPr>
            <p:cNvPr id="100" name="Oval 99">
              <a:extLst>
                <a:ext uri="{FF2B5EF4-FFF2-40B4-BE49-F238E27FC236}">
                  <a16:creationId xmlns:a16="http://schemas.microsoft.com/office/drawing/2014/main" id="{F5033DC5-2B37-F1B9-0C28-F2657DC8CCA3}"/>
                </a:ext>
              </a:extLst>
            </p:cNvPr>
            <p:cNvSpPr/>
            <p:nvPr/>
          </p:nvSpPr>
          <p:spPr>
            <a:xfrm>
              <a:off x="3162676"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01" name="Title 3">
              <a:extLst>
                <a:ext uri="{FF2B5EF4-FFF2-40B4-BE49-F238E27FC236}">
                  <a16:creationId xmlns:a16="http://schemas.microsoft.com/office/drawing/2014/main" id="{A23B3D4C-6DDB-8E85-EF4A-5D05F1B87ADA}"/>
                </a:ext>
              </a:extLst>
            </p:cNvPr>
            <p:cNvSpPr txBox="1">
              <a:spLocks/>
            </p:cNvSpPr>
            <p:nvPr/>
          </p:nvSpPr>
          <p:spPr>
            <a:xfrm>
              <a:off x="2486213" y="5247897"/>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92D050"/>
                  </a:solidFill>
                  <a:latin typeface="Open Sans" pitchFamily="2" charset="0"/>
                  <a:ea typeface="Open Sans" pitchFamily="2" charset="0"/>
                  <a:cs typeface="Open Sans" pitchFamily="2" charset="0"/>
                </a:rPr>
                <a:t>LEADING GLOBALS</a:t>
              </a:r>
            </a:p>
          </p:txBody>
        </p:sp>
        <p:sp>
          <p:nvSpPr>
            <p:cNvPr id="104" name="Freeform 300">
              <a:extLst>
                <a:ext uri="{FF2B5EF4-FFF2-40B4-BE49-F238E27FC236}">
                  <a16:creationId xmlns:a16="http://schemas.microsoft.com/office/drawing/2014/main" id="{06E80668-922B-5BFE-788F-D5BF921CDFBA}"/>
                </a:ext>
              </a:extLst>
            </p:cNvPr>
            <p:cNvSpPr>
              <a:spLocks/>
            </p:cNvSpPr>
            <p:nvPr/>
          </p:nvSpPr>
          <p:spPr bwMode="auto">
            <a:xfrm>
              <a:off x="3212988" y="4755505"/>
              <a:ext cx="54220" cy="13555"/>
            </a:xfrm>
            <a:custGeom>
              <a:avLst/>
              <a:gdLst>
                <a:gd name="T0" fmla="*/ 15 w 120"/>
                <a:gd name="T1" fmla="*/ 30 h 30"/>
                <a:gd name="T2" fmla="*/ 105 w 120"/>
                <a:gd name="T3" fmla="*/ 30 h 30"/>
                <a:gd name="T4" fmla="*/ 108 w 120"/>
                <a:gd name="T5" fmla="*/ 30 h 30"/>
                <a:gd name="T6" fmla="*/ 111 w 120"/>
                <a:gd name="T7" fmla="*/ 29 h 30"/>
                <a:gd name="T8" fmla="*/ 114 w 120"/>
                <a:gd name="T9" fmla="*/ 28 h 30"/>
                <a:gd name="T10" fmla="*/ 116 w 120"/>
                <a:gd name="T11" fmla="*/ 26 h 30"/>
                <a:gd name="T12" fmla="*/ 118 w 120"/>
                <a:gd name="T13" fmla="*/ 24 h 30"/>
                <a:gd name="T14" fmla="*/ 119 w 120"/>
                <a:gd name="T15" fmla="*/ 22 h 30"/>
                <a:gd name="T16" fmla="*/ 120 w 120"/>
                <a:gd name="T17" fmla="*/ 19 h 30"/>
                <a:gd name="T18" fmla="*/ 120 w 120"/>
                <a:gd name="T19" fmla="*/ 15 h 30"/>
                <a:gd name="T20" fmla="*/ 120 w 120"/>
                <a:gd name="T21" fmla="*/ 13 h 30"/>
                <a:gd name="T22" fmla="*/ 119 w 120"/>
                <a:gd name="T23" fmla="*/ 10 h 30"/>
                <a:gd name="T24" fmla="*/ 118 w 120"/>
                <a:gd name="T25" fmla="*/ 8 h 30"/>
                <a:gd name="T26" fmla="*/ 116 w 120"/>
                <a:gd name="T27" fmla="*/ 5 h 30"/>
                <a:gd name="T28" fmla="*/ 114 w 120"/>
                <a:gd name="T29" fmla="*/ 4 h 30"/>
                <a:gd name="T30" fmla="*/ 111 w 120"/>
                <a:gd name="T31" fmla="*/ 1 h 30"/>
                <a:gd name="T32" fmla="*/ 108 w 120"/>
                <a:gd name="T33" fmla="*/ 1 h 30"/>
                <a:gd name="T34" fmla="*/ 105 w 120"/>
                <a:gd name="T35" fmla="*/ 0 h 30"/>
                <a:gd name="T36" fmla="*/ 15 w 120"/>
                <a:gd name="T37" fmla="*/ 0 h 30"/>
                <a:gd name="T38" fmla="*/ 12 w 120"/>
                <a:gd name="T39" fmla="*/ 1 h 30"/>
                <a:gd name="T40" fmla="*/ 9 w 120"/>
                <a:gd name="T41" fmla="*/ 1 h 30"/>
                <a:gd name="T42" fmla="*/ 7 w 120"/>
                <a:gd name="T43" fmla="*/ 4 h 30"/>
                <a:gd name="T44" fmla="*/ 5 w 120"/>
                <a:gd name="T45" fmla="*/ 5 h 30"/>
                <a:gd name="T46" fmla="*/ 2 w 120"/>
                <a:gd name="T47" fmla="*/ 8 h 30"/>
                <a:gd name="T48" fmla="*/ 1 w 120"/>
                <a:gd name="T49" fmla="*/ 10 h 30"/>
                <a:gd name="T50" fmla="*/ 0 w 120"/>
                <a:gd name="T51" fmla="*/ 13 h 30"/>
                <a:gd name="T52" fmla="*/ 0 w 120"/>
                <a:gd name="T53" fmla="*/ 15 h 30"/>
                <a:gd name="T54" fmla="*/ 0 w 120"/>
                <a:gd name="T55" fmla="*/ 19 h 30"/>
                <a:gd name="T56" fmla="*/ 1 w 120"/>
                <a:gd name="T57" fmla="*/ 22 h 30"/>
                <a:gd name="T58" fmla="*/ 2 w 120"/>
                <a:gd name="T59" fmla="*/ 24 h 30"/>
                <a:gd name="T60" fmla="*/ 5 w 120"/>
                <a:gd name="T61" fmla="*/ 26 h 30"/>
                <a:gd name="T62" fmla="*/ 7 w 120"/>
                <a:gd name="T63" fmla="*/ 28 h 30"/>
                <a:gd name="T64" fmla="*/ 9 w 120"/>
                <a:gd name="T65" fmla="*/ 29 h 30"/>
                <a:gd name="T66" fmla="*/ 12 w 120"/>
                <a:gd name="T67" fmla="*/ 30 h 30"/>
                <a:gd name="T68" fmla="*/ 15 w 120"/>
                <a:gd name="T69" fmla="*/ 30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0" h="30">
                  <a:moveTo>
                    <a:pt x="15" y="30"/>
                  </a:moveTo>
                  <a:lnTo>
                    <a:pt x="105" y="30"/>
                  </a:lnTo>
                  <a:lnTo>
                    <a:pt x="108" y="30"/>
                  </a:lnTo>
                  <a:lnTo>
                    <a:pt x="111" y="29"/>
                  </a:lnTo>
                  <a:lnTo>
                    <a:pt x="114" y="28"/>
                  </a:lnTo>
                  <a:lnTo>
                    <a:pt x="116" y="26"/>
                  </a:lnTo>
                  <a:lnTo>
                    <a:pt x="118" y="24"/>
                  </a:lnTo>
                  <a:lnTo>
                    <a:pt x="119" y="22"/>
                  </a:lnTo>
                  <a:lnTo>
                    <a:pt x="120" y="19"/>
                  </a:lnTo>
                  <a:lnTo>
                    <a:pt x="120" y="15"/>
                  </a:lnTo>
                  <a:lnTo>
                    <a:pt x="120" y="13"/>
                  </a:lnTo>
                  <a:lnTo>
                    <a:pt x="119" y="10"/>
                  </a:lnTo>
                  <a:lnTo>
                    <a:pt x="118" y="8"/>
                  </a:lnTo>
                  <a:lnTo>
                    <a:pt x="116" y="5"/>
                  </a:lnTo>
                  <a:lnTo>
                    <a:pt x="114" y="4"/>
                  </a:lnTo>
                  <a:lnTo>
                    <a:pt x="111" y="1"/>
                  </a:lnTo>
                  <a:lnTo>
                    <a:pt x="108" y="1"/>
                  </a:lnTo>
                  <a:lnTo>
                    <a:pt x="105" y="0"/>
                  </a:lnTo>
                  <a:lnTo>
                    <a:pt x="15" y="0"/>
                  </a:lnTo>
                  <a:lnTo>
                    <a:pt x="12" y="1"/>
                  </a:lnTo>
                  <a:lnTo>
                    <a:pt x="9" y="1"/>
                  </a:lnTo>
                  <a:lnTo>
                    <a:pt x="7" y="4"/>
                  </a:lnTo>
                  <a:lnTo>
                    <a:pt x="5" y="5"/>
                  </a:lnTo>
                  <a:lnTo>
                    <a:pt x="2" y="8"/>
                  </a:lnTo>
                  <a:lnTo>
                    <a:pt x="1" y="10"/>
                  </a:lnTo>
                  <a:lnTo>
                    <a:pt x="0" y="13"/>
                  </a:lnTo>
                  <a:lnTo>
                    <a:pt x="0" y="15"/>
                  </a:lnTo>
                  <a:lnTo>
                    <a:pt x="0" y="19"/>
                  </a:lnTo>
                  <a:lnTo>
                    <a:pt x="1" y="22"/>
                  </a:lnTo>
                  <a:lnTo>
                    <a:pt x="2" y="24"/>
                  </a:lnTo>
                  <a:lnTo>
                    <a:pt x="5" y="26"/>
                  </a:lnTo>
                  <a:lnTo>
                    <a:pt x="7" y="28"/>
                  </a:lnTo>
                  <a:lnTo>
                    <a:pt x="9" y="29"/>
                  </a:lnTo>
                  <a:lnTo>
                    <a:pt x="12" y="30"/>
                  </a:lnTo>
                  <a:lnTo>
                    <a:pt x="15" y="30"/>
                  </a:lnTo>
                  <a:close/>
                </a:path>
              </a:pathLst>
            </a:custGeom>
            <a:solidFill>
              <a:schemeClr val="bg1">
                <a:lumMod val="5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sp>
          <p:nvSpPr>
            <p:cNvPr id="103" name="Rectangle 102">
              <a:extLst>
                <a:ext uri="{FF2B5EF4-FFF2-40B4-BE49-F238E27FC236}">
                  <a16:creationId xmlns:a16="http://schemas.microsoft.com/office/drawing/2014/main" id="{80549FD3-0745-5D48-8D24-62043A8B4872}"/>
                </a:ext>
              </a:extLst>
            </p:cNvPr>
            <p:cNvSpPr/>
            <p:nvPr/>
          </p:nvSpPr>
          <p:spPr>
            <a:xfrm>
              <a:off x="2195215" y="5643402"/>
              <a:ext cx="2052130" cy="954107"/>
            </a:xfrm>
            <a:prstGeom prst="rect">
              <a:avLst/>
            </a:prstGeom>
          </p:spPr>
          <p:txBody>
            <a:bodyPr wrap="square">
              <a:spAutoFit/>
            </a:bodyPr>
            <a:lstStyle/>
            <a:p>
              <a:pPr lvl="0" algn="ctr"/>
              <a:r>
                <a:rPr lang="en-US" sz="1400" i="0">
                  <a:solidFill>
                    <a:schemeClr val="tx1"/>
                  </a:solidFill>
                  <a:latin typeface="Open Sans" pitchFamily="2" charset="0"/>
                  <a:ea typeface="Open Sans" pitchFamily="2" charset="0"/>
                  <a:cs typeface="Open Sans" pitchFamily="2" charset="0"/>
                </a:rPr>
                <a:t>Trusted Partner &amp; Exclusive Distributor for Leading Global IT Brands</a:t>
              </a:r>
              <a:endParaRPr lang="en-US" sz="1400">
                <a:solidFill>
                  <a:schemeClr val="tx1"/>
                </a:solidFill>
                <a:latin typeface="Open Sans" pitchFamily="2" charset="0"/>
                <a:ea typeface="Open Sans" pitchFamily="2" charset="0"/>
                <a:cs typeface="Open Sans" pitchFamily="2" charset="0"/>
              </a:endParaRPr>
            </a:p>
          </p:txBody>
        </p:sp>
      </p:grpSp>
      <p:grpSp>
        <p:nvGrpSpPr>
          <p:cNvPr id="9" name="Group 8">
            <a:extLst>
              <a:ext uri="{FF2B5EF4-FFF2-40B4-BE49-F238E27FC236}">
                <a16:creationId xmlns:a16="http://schemas.microsoft.com/office/drawing/2014/main" id="{7F8B99FA-B7CA-C7BD-6481-1552D2512857}"/>
              </a:ext>
            </a:extLst>
          </p:cNvPr>
          <p:cNvGrpSpPr/>
          <p:nvPr/>
        </p:nvGrpSpPr>
        <p:grpSpPr>
          <a:xfrm>
            <a:off x="3351777" y="5069395"/>
            <a:ext cx="1501182" cy="948148"/>
            <a:chOff x="4187253" y="5069395"/>
            <a:chExt cx="1480516" cy="948148"/>
          </a:xfrm>
        </p:grpSpPr>
        <p:sp>
          <p:nvSpPr>
            <p:cNvPr id="117" name="Oval 116">
              <a:extLst>
                <a:ext uri="{FF2B5EF4-FFF2-40B4-BE49-F238E27FC236}">
                  <a16:creationId xmlns:a16="http://schemas.microsoft.com/office/drawing/2014/main" id="{4E464BE4-89C4-0688-4F20-0280DFA84CD9}"/>
                </a:ext>
              </a:extLst>
            </p:cNvPr>
            <p:cNvSpPr/>
            <p:nvPr/>
          </p:nvSpPr>
          <p:spPr>
            <a:xfrm>
              <a:off x="4863716"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18" name="Title 3">
              <a:extLst>
                <a:ext uri="{FF2B5EF4-FFF2-40B4-BE49-F238E27FC236}">
                  <a16:creationId xmlns:a16="http://schemas.microsoft.com/office/drawing/2014/main" id="{E1C8E82E-6189-2344-B1EF-8ED8944AFB5B}"/>
                </a:ext>
              </a:extLst>
            </p:cNvPr>
            <p:cNvSpPr txBox="1">
              <a:spLocks/>
            </p:cNvSpPr>
            <p:nvPr/>
          </p:nvSpPr>
          <p:spPr>
            <a:xfrm>
              <a:off x="4187253" y="5263133"/>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FFC000"/>
                  </a:solidFill>
                  <a:latin typeface="Open Sans" pitchFamily="2" charset="0"/>
                  <a:ea typeface="Open Sans" pitchFamily="2" charset="0"/>
                  <a:cs typeface="Open Sans" pitchFamily="2" charset="0"/>
                </a:rPr>
                <a:t>SUPPORT</a:t>
              </a:r>
            </a:p>
          </p:txBody>
        </p:sp>
        <p:sp>
          <p:nvSpPr>
            <p:cNvPr id="120" name="Rectangle 119">
              <a:extLst>
                <a:ext uri="{FF2B5EF4-FFF2-40B4-BE49-F238E27FC236}">
                  <a16:creationId xmlns:a16="http://schemas.microsoft.com/office/drawing/2014/main" id="{FD78C957-7D62-C43F-5C63-150D340E2A16}"/>
                </a:ext>
              </a:extLst>
            </p:cNvPr>
            <p:cNvSpPr/>
            <p:nvPr/>
          </p:nvSpPr>
          <p:spPr>
            <a:xfrm>
              <a:off x="4414559" y="5494323"/>
              <a:ext cx="1027998" cy="523220"/>
            </a:xfrm>
            <a:prstGeom prst="rect">
              <a:avLst/>
            </a:prstGeom>
          </p:spPr>
          <p:txBody>
            <a:bodyPr wrap="square">
              <a:spAutoFit/>
            </a:bodyPr>
            <a:lstStyle/>
            <a:p>
              <a:pPr algn="ctr"/>
              <a:r>
                <a:rPr lang="en-US" sz="1400">
                  <a:latin typeface="Open Sans" pitchFamily="2" charset="0"/>
                  <a:ea typeface="Open Sans" pitchFamily="2" charset="0"/>
                  <a:cs typeface="Open Sans" pitchFamily="2" charset="0"/>
                </a:rPr>
                <a:t>24/7</a:t>
              </a:r>
            </a:p>
            <a:p>
              <a:pPr algn="ctr"/>
              <a:r>
                <a:rPr lang="en-US" sz="1400">
                  <a:latin typeface="Open Sans" pitchFamily="2" charset="0"/>
                  <a:ea typeface="Open Sans" pitchFamily="2" charset="0"/>
                  <a:cs typeface="Open Sans" pitchFamily="2" charset="0"/>
                </a:rPr>
                <a:t>Support</a:t>
              </a:r>
            </a:p>
          </p:txBody>
        </p:sp>
      </p:grpSp>
      <p:grpSp>
        <p:nvGrpSpPr>
          <p:cNvPr id="10" name="Group 9">
            <a:extLst>
              <a:ext uri="{FF2B5EF4-FFF2-40B4-BE49-F238E27FC236}">
                <a16:creationId xmlns:a16="http://schemas.microsoft.com/office/drawing/2014/main" id="{585C65E1-7469-ACDF-1F11-1874FDFAFAAB}"/>
              </a:ext>
            </a:extLst>
          </p:cNvPr>
          <p:cNvGrpSpPr/>
          <p:nvPr/>
        </p:nvGrpSpPr>
        <p:grpSpPr>
          <a:xfrm>
            <a:off x="4803145" y="5069395"/>
            <a:ext cx="1615588" cy="930951"/>
            <a:chOff x="5783330" y="5069395"/>
            <a:chExt cx="1593347" cy="930951"/>
          </a:xfrm>
        </p:grpSpPr>
        <p:sp>
          <p:nvSpPr>
            <p:cNvPr id="122" name="Oval 121">
              <a:extLst>
                <a:ext uri="{FF2B5EF4-FFF2-40B4-BE49-F238E27FC236}">
                  <a16:creationId xmlns:a16="http://schemas.microsoft.com/office/drawing/2014/main" id="{9D017E27-3965-5A78-3C73-9DCD6657CEDB}"/>
                </a:ext>
              </a:extLst>
            </p:cNvPr>
            <p:cNvSpPr/>
            <p:nvPr/>
          </p:nvSpPr>
          <p:spPr>
            <a:xfrm>
              <a:off x="6459793"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23" name="Title 3">
              <a:extLst>
                <a:ext uri="{FF2B5EF4-FFF2-40B4-BE49-F238E27FC236}">
                  <a16:creationId xmlns:a16="http://schemas.microsoft.com/office/drawing/2014/main" id="{FFBCCDC4-51A9-3572-5CD3-6F303D8A491F}"/>
                </a:ext>
              </a:extLst>
            </p:cNvPr>
            <p:cNvSpPr txBox="1">
              <a:spLocks/>
            </p:cNvSpPr>
            <p:nvPr/>
          </p:nvSpPr>
          <p:spPr>
            <a:xfrm>
              <a:off x="5783330" y="5247897"/>
              <a:ext cx="1593347" cy="34858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C00000"/>
                  </a:solidFill>
                  <a:latin typeface="Open Sans" pitchFamily="2" charset="0"/>
                  <a:ea typeface="Open Sans" pitchFamily="2" charset="0"/>
                  <a:cs typeface="Open Sans" pitchFamily="2" charset="0"/>
                </a:rPr>
                <a:t>RESOLUTION</a:t>
              </a:r>
            </a:p>
          </p:txBody>
        </p:sp>
        <p:sp>
          <p:nvSpPr>
            <p:cNvPr id="125" name="Rectangle 124">
              <a:extLst>
                <a:ext uri="{FF2B5EF4-FFF2-40B4-BE49-F238E27FC236}">
                  <a16:creationId xmlns:a16="http://schemas.microsoft.com/office/drawing/2014/main" id="{1DF0501B-5E21-F1B6-DDEF-A81C8BDAEAE0}"/>
                </a:ext>
              </a:extLst>
            </p:cNvPr>
            <p:cNvSpPr/>
            <p:nvPr/>
          </p:nvSpPr>
          <p:spPr>
            <a:xfrm>
              <a:off x="5819207" y="5477126"/>
              <a:ext cx="1513922" cy="523220"/>
            </a:xfrm>
            <a:prstGeom prst="rect">
              <a:avLst/>
            </a:prstGeom>
          </p:spPr>
          <p:txBody>
            <a:bodyPr wrap="square">
              <a:spAutoFit/>
            </a:bodyPr>
            <a:lstStyle/>
            <a:p>
              <a:pPr lvl="0" algn="ctr"/>
              <a:r>
                <a:rPr lang="en-US" sz="1400" i="0">
                  <a:solidFill>
                    <a:schemeClr val="tx1"/>
                  </a:solidFill>
                  <a:effectLst/>
                  <a:latin typeface="Open Sans" pitchFamily="2" charset="0"/>
                  <a:ea typeface="Open Sans" pitchFamily="2" charset="0"/>
                  <a:cs typeface="Open Sans" pitchFamily="2" charset="0"/>
                </a:rPr>
                <a:t>95% First-Call Resolution Rate</a:t>
              </a:r>
            </a:p>
          </p:txBody>
        </p:sp>
      </p:grpSp>
      <p:grpSp>
        <p:nvGrpSpPr>
          <p:cNvPr id="15" name="Group 14">
            <a:extLst>
              <a:ext uri="{FF2B5EF4-FFF2-40B4-BE49-F238E27FC236}">
                <a16:creationId xmlns:a16="http://schemas.microsoft.com/office/drawing/2014/main" id="{6CFDD882-4E91-C696-0770-06D3256095FA}"/>
              </a:ext>
            </a:extLst>
          </p:cNvPr>
          <p:cNvGrpSpPr/>
          <p:nvPr/>
        </p:nvGrpSpPr>
        <p:grpSpPr>
          <a:xfrm>
            <a:off x="7715527" y="4473101"/>
            <a:ext cx="1854877" cy="1537264"/>
            <a:chOff x="7452246" y="4473101"/>
            <a:chExt cx="1829342" cy="1537264"/>
          </a:xfrm>
        </p:grpSpPr>
        <p:sp>
          <p:nvSpPr>
            <p:cNvPr id="133" name="Oval 132">
              <a:extLst>
                <a:ext uri="{FF2B5EF4-FFF2-40B4-BE49-F238E27FC236}">
                  <a16:creationId xmlns:a16="http://schemas.microsoft.com/office/drawing/2014/main" id="{9136D7F0-D74E-4B97-CE7E-DBB2DA248E10}"/>
                </a:ext>
              </a:extLst>
            </p:cNvPr>
            <p:cNvSpPr/>
            <p:nvPr/>
          </p:nvSpPr>
          <p:spPr>
            <a:xfrm>
              <a:off x="8303122"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34" name="Title 3">
              <a:extLst>
                <a:ext uri="{FF2B5EF4-FFF2-40B4-BE49-F238E27FC236}">
                  <a16:creationId xmlns:a16="http://schemas.microsoft.com/office/drawing/2014/main" id="{414FB10D-42EA-379E-C2F2-B5B8E983E7D7}"/>
                </a:ext>
              </a:extLst>
            </p:cNvPr>
            <p:cNvSpPr txBox="1">
              <a:spLocks/>
            </p:cNvSpPr>
            <p:nvPr/>
          </p:nvSpPr>
          <p:spPr>
            <a:xfrm>
              <a:off x="7626659" y="5257698"/>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92D050"/>
                  </a:solidFill>
                  <a:latin typeface="Open Sans" pitchFamily="2" charset="0"/>
                  <a:ea typeface="Open Sans" pitchFamily="2" charset="0"/>
                  <a:cs typeface="Open Sans" pitchFamily="2" charset="0"/>
                </a:rPr>
                <a:t>WEBSITES</a:t>
              </a:r>
            </a:p>
          </p:txBody>
        </p:sp>
        <p:grpSp>
          <p:nvGrpSpPr>
            <p:cNvPr id="135" name="Group 134">
              <a:extLst>
                <a:ext uri="{FF2B5EF4-FFF2-40B4-BE49-F238E27FC236}">
                  <a16:creationId xmlns:a16="http://schemas.microsoft.com/office/drawing/2014/main" id="{D7B05482-D2BC-D54E-8B9A-7324B575510D}"/>
                </a:ext>
              </a:extLst>
            </p:cNvPr>
            <p:cNvGrpSpPr/>
            <p:nvPr/>
          </p:nvGrpSpPr>
          <p:grpSpPr>
            <a:xfrm>
              <a:off x="8392893" y="4473101"/>
              <a:ext cx="56480" cy="13555"/>
              <a:chOff x="1047750" y="842963"/>
              <a:chExt cx="39688" cy="9525"/>
            </a:xfrm>
            <a:solidFill>
              <a:schemeClr val="bg1">
                <a:lumMod val="50000"/>
              </a:schemeClr>
            </a:solidFill>
          </p:grpSpPr>
          <p:sp>
            <p:nvSpPr>
              <p:cNvPr id="139" name="Rectangle 171">
                <a:extLst>
                  <a:ext uri="{FF2B5EF4-FFF2-40B4-BE49-F238E27FC236}">
                    <a16:creationId xmlns:a16="http://schemas.microsoft.com/office/drawing/2014/main" id="{33DC8775-5BC6-A440-E359-4DD8675994BA}"/>
                  </a:ext>
                </a:extLst>
              </p:cNvPr>
              <p:cNvSpPr>
                <a:spLocks noChangeArrowheads="1"/>
              </p:cNvSpPr>
              <p:nvPr/>
            </p:nvSpPr>
            <p:spPr bwMode="auto">
              <a:xfrm>
                <a:off x="1047750"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sp>
            <p:nvSpPr>
              <p:cNvPr id="140" name="Rectangle 172">
                <a:extLst>
                  <a:ext uri="{FF2B5EF4-FFF2-40B4-BE49-F238E27FC236}">
                    <a16:creationId xmlns:a16="http://schemas.microsoft.com/office/drawing/2014/main" id="{6C25CEB0-C69A-5951-743A-8890E05A7864}"/>
                  </a:ext>
                </a:extLst>
              </p:cNvPr>
              <p:cNvSpPr>
                <a:spLocks noChangeArrowheads="1"/>
              </p:cNvSpPr>
              <p:nvPr/>
            </p:nvSpPr>
            <p:spPr bwMode="auto">
              <a:xfrm>
                <a:off x="1077913" y="842963"/>
                <a:ext cx="9525" cy="95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latin typeface="Open Sans" pitchFamily="2" charset="0"/>
                  <a:ea typeface="Open Sans" pitchFamily="2" charset="0"/>
                  <a:cs typeface="Open Sans" pitchFamily="2" charset="0"/>
                </a:endParaRPr>
              </a:p>
            </p:txBody>
          </p:sp>
        </p:grpSp>
        <p:sp>
          <p:nvSpPr>
            <p:cNvPr id="136" name="Rectangle 135">
              <a:extLst>
                <a:ext uri="{FF2B5EF4-FFF2-40B4-BE49-F238E27FC236}">
                  <a16:creationId xmlns:a16="http://schemas.microsoft.com/office/drawing/2014/main" id="{F3CBA770-67A3-89CB-29D4-E277E14817D1}"/>
                </a:ext>
              </a:extLst>
            </p:cNvPr>
            <p:cNvSpPr/>
            <p:nvPr/>
          </p:nvSpPr>
          <p:spPr>
            <a:xfrm>
              <a:off x="7452246" y="5487145"/>
              <a:ext cx="1829342" cy="523220"/>
            </a:xfrm>
            <a:prstGeom prst="rect">
              <a:avLst/>
            </a:prstGeom>
          </p:spPr>
          <p:txBody>
            <a:bodyPr wrap="square">
              <a:spAutoFit/>
            </a:bodyPr>
            <a:lstStyle/>
            <a:p>
              <a:pPr lvl="0" algn="ctr"/>
              <a:r>
                <a:rPr lang="en-US" sz="1400" i="0">
                  <a:solidFill>
                    <a:schemeClr val="tx1"/>
                  </a:solidFill>
                  <a:latin typeface="Open Sans" pitchFamily="2" charset="0"/>
                  <a:ea typeface="Open Sans" pitchFamily="2" charset="0"/>
                  <a:cs typeface="Open Sans" pitchFamily="2" charset="0"/>
                </a:rPr>
                <a:t>5000+ HOSTED Websites</a:t>
              </a:r>
              <a:endParaRPr lang="en-US" sz="1400" i="0">
                <a:solidFill>
                  <a:schemeClr val="tx1"/>
                </a:solidFill>
                <a:effectLst/>
                <a:latin typeface="Open Sans" pitchFamily="2" charset="0"/>
                <a:ea typeface="Open Sans" pitchFamily="2" charset="0"/>
                <a:cs typeface="Open Sans" pitchFamily="2" charset="0"/>
              </a:endParaRPr>
            </a:p>
          </p:txBody>
        </p:sp>
      </p:grpSp>
      <p:grpSp>
        <p:nvGrpSpPr>
          <p:cNvPr id="94" name="Group 93">
            <a:extLst>
              <a:ext uri="{FF2B5EF4-FFF2-40B4-BE49-F238E27FC236}">
                <a16:creationId xmlns:a16="http://schemas.microsoft.com/office/drawing/2014/main" id="{D8FA7419-5E34-B668-8F61-9C61D6371C5E}"/>
              </a:ext>
            </a:extLst>
          </p:cNvPr>
          <p:cNvGrpSpPr/>
          <p:nvPr/>
        </p:nvGrpSpPr>
        <p:grpSpPr>
          <a:xfrm>
            <a:off x="9281301" y="5069395"/>
            <a:ext cx="1866444" cy="1168815"/>
            <a:chOff x="9268238" y="5069395"/>
            <a:chExt cx="1840749" cy="1168815"/>
          </a:xfrm>
        </p:grpSpPr>
        <p:sp>
          <p:nvSpPr>
            <p:cNvPr id="143" name="Oval 142">
              <a:extLst>
                <a:ext uri="{FF2B5EF4-FFF2-40B4-BE49-F238E27FC236}">
                  <a16:creationId xmlns:a16="http://schemas.microsoft.com/office/drawing/2014/main" id="{D5E5B4DB-6F88-A4B0-4111-20C832CDE070}"/>
                </a:ext>
              </a:extLst>
            </p:cNvPr>
            <p:cNvSpPr/>
            <p:nvPr/>
          </p:nvSpPr>
          <p:spPr>
            <a:xfrm>
              <a:off x="10026236"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44" name="Title 3">
              <a:extLst>
                <a:ext uri="{FF2B5EF4-FFF2-40B4-BE49-F238E27FC236}">
                  <a16:creationId xmlns:a16="http://schemas.microsoft.com/office/drawing/2014/main" id="{56FFB4C4-E34C-E0E1-5BF0-AF00EFF28D41}"/>
                </a:ext>
              </a:extLst>
            </p:cNvPr>
            <p:cNvSpPr txBox="1">
              <a:spLocks/>
            </p:cNvSpPr>
            <p:nvPr/>
          </p:nvSpPr>
          <p:spPr>
            <a:xfrm>
              <a:off x="9349773" y="5278024"/>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00B0F0"/>
                  </a:solidFill>
                  <a:latin typeface="Open Sans" pitchFamily="2" charset="0"/>
                  <a:ea typeface="Open Sans" pitchFamily="2" charset="0"/>
                  <a:cs typeface="Open Sans" pitchFamily="2" charset="0"/>
                </a:rPr>
                <a:t>ONE-STOP</a:t>
              </a:r>
            </a:p>
          </p:txBody>
        </p:sp>
        <p:sp>
          <p:nvSpPr>
            <p:cNvPr id="146" name="Rectangle 145">
              <a:extLst>
                <a:ext uri="{FF2B5EF4-FFF2-40B4-BE49-F238E27FC236}">
                  <a16:creationId xmlns:a16="http://schemas.microsoft.com/office/drawing/2014/main" id="{99AA339B-A1D6-E9F7-2C1E-0A2DEEBA49A1}"/>
                </a:ext>
              </a:extLst>
            </p:cNvPr>
            <p:cNvSpPr/>
            <p:nvPr/>
          </p:nvSpPr>
          <p:spPr>
            <a:xfrm>
              <a:off x="9268238" y="5499546"/>
              <a:ext cx="1840749" cy="738664"/>
            </a:xfrm>
            <a:prstGeom prst="rect">
              <a:avLst/>
            </a:prstGeom>
          </p:spPr>
          <p:txBody>
            <a:bodyPr wrap="square">
              <a:spAutoFit/>
            </a:bodyPr>
            <a:lstStyle/>
            <a:p>
              <a:pPr lvl="0" algn="ctr"/>
              <a:r>
                <a:rPr lang="en-US" sz="1400" i="0">
                  <a:solidFill>
                    <a:schemeClr val="tx1"/>
                  </a:solidFill>
                  <a:effectLst/>
                  <a:latin typeface="Open Sans" pitchFamily="2" charset="0"/>
                  <a:ea typeface="Open Sans" pitchFamily="2" charset="0"/>
                  <a:cs typeface="Open Sans" pitchFamily="2" charset="0"/>
                </a:rPr>
                <a:t>Your one stop solution for all your IT requirements</a:t>
              </a:r>
            </a:p>
          </p:txBody>
        </p:sp>
      </p:grpSp>
      <p:grpSp>
        <p:nvGrpSpPr>
          <p:cNvPr id="16" name="Group 15">
            <a:extLst>
              <a:ext uri="{FF2B5EF4-FFF2-40B4-BE49-F238E27FC236}">
                <a16:creationId xmlns:a16="http://schemas.microsoft.com/office/drawing/2014/main" id="{E55A338B-5BF3-CA8A-1B4C-A8A3FD679DEC}"/>
              </a:ext>
            </a:extLst>
          </p:cNvPr>
          <p:cNvGrpSpPr/>
          <p:nvPr/>
        </p:nvGrpSpPr>
        <p:grpSpPr>
          <a:xfrm>
            <a:off x="6294851" y="2817329"/>
            <a:ext cx="1628484" cy="1146395"/>
            <a:chOff x="5867222" y="2814764"/>
            <a:chExt cx="1480516" cy="1146395"/>
          </a:xfrm>
        </p:grpSpPr>
        <p:sp>
          <p:nvSpPr>
            <p:cNvPr id="17" name="Oval 16">
              <a:extLst>
                <a:ext uri="{FF2B5EF4-FFF2-40B4-BE49-F238E27FC236}">
                  <a16:creationId xmlns:a16="http://schemas.microsoft.com/office/drawing/2014/main" id="{DB1D53D7-B308-429F-089D-F8C13AFC637A}"/>
                </a:ext>
              </a:extLst>
            </p:cNvPr>
            <p:cNvSpPr/>
            <p:nvPr/>
          </p:nvSpPr>
          <p:spPr>
            <a:xfrm>
              <a:off x="6543685" y="2814764"/>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8" name="Title 3">
              <a:extLst>
                <a:ext uri="{FF2B5EF4-FFF2-40B4-BE49-F238E27FC236}">
                  <a16:creationId xmlns:a16="http://schemas.microsoft.com/office/drawing/2014/main" id="{15427ED2-70FD-01FD-6316-FEEE427A8FE3}"/>
                </a:ext>
              </a:extLst>
            </p:cNvPr>
            <p:cNvSpPr txBox="1">
              <a:spLocks/>
            </p:cNvSpPr>
            <p:nvPr/>
          </p:nvSpPr>
          <p:spPr>
            <a:xfrm>
              <a:off x="5867222" y="3003406"/>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C00000"/>
                  </a:solidFill>
                  <a:latin typeface="Open Sans" pitchFamily="2" charset="0"/>
                  <a:ea typeface="Open Sans" pitchFamily="2" charset="0"/>
                  <a:cs typeface="Open Sans" pitchFamily="2" charset="0"/>
                </a:rPr>
                <a:t>EXPERIENCE</a:t>
              </a:r>
            </a:p>
          </p:txBody>
        </p:sp>
        <p:sp>
          <p:nvSpPr>
            <p:cNvPr id="20" name="Rectangle 19">
              <a:extLst>
                <a:ext uri="{FF2B5EF4-FFF2-40B4-BE49-F238E27FC236}">
                  <a16:creationId xmlns:a16="http://schemas.microsoft.com/office/drawing/2014/main" id="{0B65EE24-251B-EF1F-D217-2FB3585C8FB6}"/>
                </a:ext>
              </a:extLst>
            </p:cNvPr>
            <p:cNvSpPr/>
            <p:nvPr/>
          </p:nvSpPr>
          <p:spPr>
            <a:xfrm>
              <a:off x="5903099" y="3222495"/>
              <a:ext cx="1408762" cy="738664"/>
            </a:xfrm>
            <a:prstGeom prst="rect">
              <a:avLst/>
            </a:prstGeom>
          </p:spPr>
          <p:txBody>
            <a:bodyPr wrap="square">
              <a:spAutoFit/>
            </a:bodyPr>
            <a:lstStyle/>
            <a:p>
              <a:pPr lvl="0" algn="ctr"/>
              <a:r>
                <a:rPr lang="en-US" sz="1400" i="0">
                  <a:solidFill>
                    <a:schemeClr val="tx1"/>
                  </a:solidFill>
                  <a:latin typeface="Open Sans" pitchFamily="2" charset="0"/>
                  <a:ea typeface="Open Sans" pitchFamily="2" charset="0"/>
                  <a:cs typeface="Open Sans" pitchFamily="2" charset="0"/>
                </a:rPr>
                <a:t>Tech team with a wealth of experience</a:t>
              </a:r>
              <a:endParaRPr lang="en-US" sz="1400">
                <a:solidFill>
                  <a:schemeClr val="tx1"/>
                </a:solidFill>
                <a:latin typeface="Open Sans" pitchFamily="2" charset="0"/>
                <a:ea typeface="Open Sans" pitchFamily="2" charset="0"/>
                <a:cs typeface="Open Sans" pitchFamily="2" charset="0"/>
              </a:endParaRPr>
            </a:p>
          </p:txBody>
        </p:sp>
      </p:grpSp>
      <p:grpSp>
        <p:nvGrpSpPr>
          <p:cNvPr id="34" name="Group 33">
            <a:extLst>
              <a:ext uri="{FF2B5EF4-FFF2-40B4-BE49-F238E27FC236}">
                <a16:creationId xmlns:a16="http://schemas.microsoft.com/office/drawing/2014/main" id="{A7E27C54-66B7-3A99-658B-C94EE1576F6E}"/>
              </a:ext>
            </a:extLst>
          </p:cNvPr>
          <p:cNvGrpSpPr/>
          <p:nvPr/>
        </p:nvGrpSpPr>
        <p:grpSpPr>
          <a:xfrm>
            <a:off x="6348052" y="5073380"/>
            <a:ext cx="1501182" cy="930951"/>
            <a:chOff x="5783330" y="5069395"/>
            <a:chExt cx="1480516" cy="930951"/>
          </a:xfrm>
        </p:grpSpPr>
        <p:sp>
          <p:nvSpPr>
            <p:cNvPr id="41" name="Oval 40">
              <a:extLst>
                <a:ext uri="{FF2B5EF4-FFF2-40B4-BE49-F238E27FC236}">
                  <a16:creationId xmlns:a16="http://schemas.microsoft.com/office/drawing/2014/main" id="{FD4628AE-14CD-3236-54AD-E9279378A470}"/>
                </a:ext>
              </a:extLst>
            </p:cNvPr>
            <p:cNvSpPr/>
            <p:nvPr/>
          </p:nvSpPr>
          <p:spPr>
            <a:xfrm>
              <a:off x="6459793" y="5069395"/>
              <a:ext cx="127591" cy="127591"/>
            </a:xfrm>
            <a:prstGeom prst="ellipse">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46" name="Title 3">
              <a:extLst>
                <a:ext uri="{FF2B5EF4-FFF2-40B4-BE49-F238E27FC236}">
                  <a16:creationId xmlns:a16="http://schemas.microsoft.com/office/drawing/2014/main" id="{4D54D8F5-57EE-EE49-7999-FC9659E84BC8}"/>
                </a:ext>
              </a:extLst>
            </p:cNvPr>
            <p:cNvSpPr txBox="1">
              <a:spLocks/>
            </p:cNvSpPr>
            <p:nvPr/>
          </p:nvSpPr>
          <p:spPr>
            <a:xfrm>
              <a:off x="5783330" y="5258037"/>
              <a:ext cx="1480516" cy="338449"/>
            </a:xfrm>
            <a:prstGeom prst="rect">
              <a:avLst/>
            </a:prstGeom>
          </p:spPr>
          <p:txBody>
            <a:bodyPr/>
            <a:lstStyle>
              <a:lvl1pPr algn="l" defTabSz="914400" rtl="0" eaLnBrk="1" latinLnBrk="0" hangingPunct="1">
                <a:lnSpc>
                  <a:spcPct val="75000"/>
                </a:lnSpc>
                <a:spcBef>
                  <a:spcPct val="0"/>
                </a:spcBef>
                <a:buNone/>
                <a:defRPr sz="4800" b="1" i="0" kern="1200">
                  <a:solidFill>
                    <a:schemeClr val="tx1"/>
                  </a:solidFill>
                  <a:latin typeface="Bebas Neue" charset="0"/>
                  <a:ea typeface="Bebas Neue" charset="0"/>
                  <a:cs typeface="Bebas Neue" charset="0"/>
                </a:defRPr>
              </a:lvl1pPr>
            </a:lstStyle>
            <a:p>
              <a:pPr algn="ctr">
                <a:lnSpc>
                  <a:spcPct val="80000"/>
                </a:lnSpc>
              </a:pPr>
              <a:r>
                <a:rPr lang="en-US" sz="1800" b="0">
                  <a:solidFill>
                    <a:srgbClr val="C00000"/>
                  </a:solidFill>
                  <a:latin typeface="Open Sans" pitchFamily="2" charset="0"/>
                  <a:ea typeface="Open Sans" pitchFamily="2" charset="0"/>
                  <a:cs typeface="Open Sans" pitchFamily="2" charset="0"/>
                </a:rPr>
                <a:t>LOCATIONS</a:t>
              </a:r>
            </a:p>
          </p:txBody>
        </p:sp>
        <p:sp>
          <p:nvSpPr>
            <p:cNvPr id="54" name="Rectangle 53">
              <a:extLst>
                <a:ext uri="{FF2B5EF4-FFF2-40B4-BE49-F238E27FC236}">
                  <a16:creationId xmlns:a16="http://schemas.microsoft.com/office/drawing/2014/main" id="{F1A99288-6AF8-F55F-6458-4D8C7042291D}"/>
                </a:ext>
              </a:extLst>
            </p:cNvPr>
            <p:cNvSpPr/>
            <p:nvPr/>
          </p:nvSpPr>
          <p:spPr>
            <a:xfrm>
              <a:off x="5819207" y="5477126"/>
              <a:ext cx="1408762" cy="523220"/>
            </a:xfrm>
            <a:prstGeom prst="rect">
              <a:avLst/>
            </a:prstGeom>
          </p:spPr>
          <p:txBody>
            <a:bodyPr wrap="square">
              <a:spAutoFit/>
            </a:bodyPr>
            <a:lstStyle/>
            <a:p>
              <a:pPr lvl="0" algn="ctr"/>
              <a:r>
                <a:rPr lang="en-US" sz="1400" i="0">
                  <a:solidFill>
                    <a:schemeClr val="tx1"/>
                  </a:solidFill>
                  <a:latin typeface="Open Sans" pitchFamily="2" charset="0"/>
                  <a:ea typeface="Open Sans" pitchFamily="2" charset="0"/>
                  <a:cs typeface="Open Sans" pitchFamily="2" charset="0"/>
                </a:rPr>
                <a:t>10+ HOSTING Locations</a:t>
              </a:r>
              <a:endParaRPr lang="en-US" sz="1400" i="0">
                <a:solidFill>
                  <a:schemeClr val="tx1"/>
                </a:solidFill>
                <a:effectLst/>
                <a:latin typeface="Open Sans" pitchFamily="2" charset="0"/>
                <a:ea typeface="Open Sans" pitchFamily="2" charset="0"/>
                <a:cs typeface="Open Sans" pitchFamily="2" charset="0"/>
              </a:endParaRPr>
            </a:p>
          </p:txBody>
        </p:sp>
      </p:grpSp>
      <p:pic>
        <p:nvPicPr>
          <p:cNvPr id="110" name="Picture 109" descr="A star in a circle&#10;&#10;Description automatically generated">
            <a:extLst>
              <a:ext uri="{FF2B5EF4-FFF2-40B4-BE49-F238E27FC236}">
                <a16:creationId xmlns:a16="http://schemas.microsoft.com/office/drawing/2014/main" id="{FD0B3941-E978-0DAC-10DC-16A6190CBF09}"/>
              </a:ext>
            </a:extLst>
          </p:cNvPr>
          <p:cNvPicPr>
            <a:picLocks noChangeAspect="1"/>
          </p:cNvPicPr>
          <p:nvPr/>
        </p:nvPicPr>
        <p:blipFill>
          <a:blip r:embed="rId6"/>
          <a:stretch>
            <a:fillRect/>
          </a:stretch>
        </p:blipFill>
        <p:spPr>
          <a:xfrm>
            <a:off x="882048" y="2200220"/>
            <a:ext cx="495630" cy="478113"/>
          </a:xfrm>
          <a:prstGeom prst="rect">
            <a:avLst/>
          </a:prstGeom>
        </p:spPr>
      </p:pic>
      <p:pic>
        <p:nvPicPr>
          <p:cNvPr id="111" name="Picture 110">
            <a:extLst>
              <a:ext uri="{FF2B5EF4-FFF2-40B4-BE49-F238E27FC236}">
                <a16:creationId xmlns:a16="http://schemas.microsoft.com/office/drawing/2014/main" id="{6A120FF6-F0CD-9474-8706-1C78B760B299}"/>
              </a:ext>
            </a:extLst>
          </p:cNvPr>
          <p:cNvPicPr>
            <a:picLocks noChangeAspect="1"/>
          </p:cNvPicPr>
          <p:nvPr/>
        </p:nvPicPr>
        <p:blipFill>
          <a:blip r:embed="rId7"/>
          <a:stretch>
            <a:fillRect/>
          </a:stretch>
        </p:blipFill>
        <p:spPr>
          <a:xfrm>
            <a:off x="2389991" y="2204599"/>
            <a:ext cx="469354" cy="469354"/>
          </a:xfrm>
          <a:prstGeom prst="rect">
            <a:avLst/>
          </a:prstGeom>
        </p:spPr>
      </p:pic>
      <p:pic>
        <p:nvPicPr>
          <p:cNvPr id="112" name="Picture 111" descr="A black silhouette of a person&#10;&#10;Description automatically generated">
            <a:extLst>
              <a:ext uri="{FF2B5EF4-FFF2-40B4-BE49-F238E27FC236}">
                <a16:creationId xmlns:a16="http://schemas.microsoft.com/office/drawing/2014/main" id="{D54FDD61-9076-37C8-7471-D7420EF8E504}"/>
              </a:ext>
            </a:extLst>
          </p:cNvPr>
          <p:cNvPicPr>
            <a:picLocks noChangeAspect="1"/>
          </p:cNvPicPr>
          <p:nvPr/>
        </p:nvPicPr>
        <p:blipFill>
          <a:blip r:embed="rId8"/>
          <a:stretch>
            <a:fillRect/>
          </a:stretch>
        </p:blipFill>
        <p:spPr>
          <a:xfrm>
            <a:off x="3871657" y="2208979"/>
            <a:ext cx="460596" cy="460596"/>
          </a:xfrm>
          <a:prstGeom prst="rect">
            <a:avLst/>
          </a:prstGeom>
        </p:spPr>
      </p:pic>
      <p:pic>
        <p:nvPicPr>
          <p:cNvPr id="113" name="Picture 112" descr="A black outline of a briefcase with a lock&#10;&#10;Description automatically generated">
            <a:extLst>
              <a:ext uri="{FF2B5EF4-FFF2-40B4-BE49-F238E27FC236}">
                <a16:creationId xmlns:a16="http://schemas.microsoft.com/office/drawing/2014/main" id="{CBE7CBC6-7EB1-CA00-8B68-3F157F2E6DC0}"/>
              </a:ext>
            </a:extLst>
          </p:cNvPr>
          <p:cNvPicPr>
            <a:picLocks noChangeAspect="1"/>
          </p:cNvPicPr>
          <p:nvPr/>
        </p:nvPicPr>
        <p:blipFill>
          <a:blip r:embed="rId9"/>
          <a:stretch>
            <a:fillRect/>
          </a:stretch>
        </p:blipFill>
        <p:spPr>
          <a:xfrm>
            <a:off x="5344565" y="2187082"/>
            <a:ext cx="495628" cy="504387"/>
          </a:xfrm>
          <a:prstGeom prst="rect">
            <a:avLst/>
          </a:prstGeom>
        </p:spPr>
      </p:pic>
      <p:pic>
        <p:nvPicPr>
          <p:cNvPr id="114" name="Picture 113">
            <a:extLst>
              <a:ext uri="{FF2B5EF4-FFF2-40B4-BE49-F238E27FC236}">
                <a16:creationId xmlns:a16="http://schemas.microsoft.com/office/drawing/2014/main" id="{091C5705-4DF4-70CB-B45A-C89318A2BF41}"/>
              </a:ext>
            </a:extLst>
          </p:cNvPr>
          <p:cNvPicPr>
            <a:picLocks noChangeAspect="1"/>
          </p:cNvPicPr>
          <p:nvPr/>
        </p:nvPicPr>
        <p:blipFill>
          <a:blip r:embed="rId10"/>
          <a:stretch>
            <a:fillRect/>
          </a:stretch>
        </p:blipFill>
        <p:spPr>
          <a:xfrm>
            <a:off x="6852508" y="2165185"/>
            <a:ext cx="495630" cy="548181"/>
          </a:xfrm>
          <a:prstGeom prst="rect">
            <a:avLst/>
          </a:prstGeom>
        </p:spPr>
      </p:pic>
      <p:pic>
        <p:nvPicPr>
          <p:cNvPr id="115" name="Picture 114" descr="A black and white image of a paper&#10;&#10;Description automatically generated">
            <a:extLst>
              <a:ext uri="{FF2B5EF4-FFF2-40B4-BE49-F238E27FC236}">
                <a16:creationId xmlns:a16="http://schemas.microsoft.com/office/drawing/2014/main" id="{79DDF197-720E-81CD-0EB7-5DF22E729FFC}"/>
              </a:ext>
            </a:extLst>
          </p:cNvPr>
          <p:cNvPicPr>
            <a:picLocks noChangeAspect="1"/>
          </p:cNvPicPr>
          <p:nvPr/>
        </p:nvPicPr>
        <p:blipFill>
          <a:blip r:embed="rId11"/>
          <a:stretch>
            <a:fillRect/>
          </a:stretch>
        </p:blipFill>
        <p:spPr>
          <a:xfrm>
            <a:off x="8360451" y="2208979"/>
            <a:ext cx="451837" cy="469352"/>
          </a:xfrm>
          <a:prstGeom prst="rect">
            <a:avLst/>
          </a:prstGeom>
        </p:spPr>
      </p:pic>
      <p:pic>
        <p:nvPicPr>
          <p:cNvPr id="116" name="Picture 115" descr="A number on a black background&#10;&#10;Description automatically generated">
            <a:extLst>
              <a:ext uri="{FF2B5EF4-FFF2-40B4-BE49-F238E27FC236}">
                <a16:creationId xmlns:a16="http://schemas.microsoft.com/office/drawing/2014/main" id="{499EB89D-C3A1-C032-EB42-7A3CE555805B}"/>
              </a:ext>
            </a:extLst>
          </p:cNvPr>
          <p:cNvPicPr>
            <a:picLocks noChangeAspect="1"/>
          </p:cNvPicPr>
          <p:nvPr/>
        </p:nvPicPr>
        <p:blipFill>
          <a:blip r:embed="rId12"/>
          <a:stretch>
            <a:fillRect/>
          </a:stretch>
        </p:blipFill>
        <p:spPr>
          <a:xfrm>
            <a:off x="9824600" y="2208979"/>
            <a:ext cx="530663" cy="469356"/>
          </a:xfrm>
          <a:prstGeom prst="rect">
            <a:avLst/>
          </a:prstGeom>
        </p:spPr>
      </p:pic>
      <p:pic>
        <p:nvPicPr>
          <p:cNvPr id="121" name="Picture 120" descr="A phone in a black background&#10;&#10;Description automatically generated">
            <a:extLst>
              <a:ext uri="{FF2B5EF4-FFF2-40B4-BE49-F238E27FC236}">
                <a16:creationId xmlns:a16="http://schemas.microsoft.com/office/drawing/2014/main" id="{793FA89B-1640-A720-12E2-F2436682D313}"/>
              </a:ext>
            </a:extLst>
          </p:cNvPr>
          <p:cNvPicPr>
            <a:picLocks noChangeAspect="1"/>
          </p:cNvPicPr>
          <p:nvPr/>
        </p:nvPicPr>
        <p:blipFill>
          <a:blip r:embed="rId13"/>
          <a:stretch>
            <a:fillRect/>
          </a:stretch>
        </p:blipFill>
        <p:spPr>
          <a:xfrm>
            <a:off x="882048" y="4508837"/>
            <a:ext cx="443079" cy="460595"/>
          </a:xfrm>
          <a:prstGeom prst="rect">
            <a:avLst/>
          </a:prstGeom>
        </p:spPr>
      </p:pic>
      <p:pic>
        <p:nvPicPr>
          <p:cNvPr id="132" name="Picture 131" descr="A black background with two people&#10;&#10;Description automatically generated">
            <a:extLst>
              <a:ext uri="{FF2B5EF4-FFF2-40B4-BE49-F238E27FC236}">
                <a16:creationId xmlns:a16="http://schemas.microsoft.com/office/drawing/2014/main" id="{BDA9E0B4-3BA4-E479-43F7-0728309803E7}"/>
              </a:ext>
            </a:extLst>
          </p:cNvPr>
          <p:cNvPicPr>
            <a:picLocks noChangeAspect="1"/>
          </p:cNvPicPr>
          <p:nvPr/>
        </p:nvPicPr>
        <p:blipFill>
          <a:blip r:embed="rId14"/>
          <a:stretch>
            <a:fillRect/>
          </a:stretch>
        </p:blipFill>
        <p:spPr>
          <a:xfrm>
            <a:off x="2401669" y="4508837"/>
            <a:ext cx="451837" cy="460594"/>
          </a:xfrm>
          <a:prstGeom prst="rect">
            <a:avLst/>
          </a:prstGeom>
        </p:spPr>
      </p:pic>
      <p:pic>
        <p:nvPicPr>
          <p:cNvPr id="142" name="Picture 141" descr="A black outline of a headphone with a flower&#10;&#10;Description automatically generated">
            <a:extLst>
              <a:ext uri="{FF2B5EF4-FFF2-40B4-BE49-F238E27FC236}">
                <a16:creationId xmlns:a16="http://schemas.microsoft.com/office/drawing/2014/main" id="{C889B2AA-DFE4-69E4-DDA8-409FA2AE5D21}"/>
              </a:ext>
            </a:extLst>
          </p:cNvPr>
          <p:cNvPicPr>
            <a:picLocks noChangeAspect="1"/>
          </p:cNvPicPr>
          <p:nvPr/>
        </p:nvPicPr>
        <p:blipFill>
          <a:blip r:embed="rId15"/>
          <a:stretch>
            <a:fillRect/>
          </a:stretch>
        </p:blipFill>
        <p:spPr>
          <a:xfrm>
            <a:off x="3849366" y="4490908"/>
            <a:ext cx="513147" cy="495629"/>
          </a:xfrm>
          <a:prstGeom prst="rect">
            <a:avLst/>
          </a:prstGeom>
        </p:spPr>
      </p:pic>
      <p:pic>
        <p:nvPicPr>
          <p:cNvPr id="150" name="Picture 149">
            <a:extLst>
              <a:ext uri="{FF2B5EF4-FFF2-40B4-BE49-F238E27FC236}">
                <a16:creationId xmlns:a16="http://schemas.microsoft.com/office/drawing/2014/main" id="{894099AC-2788-08BE-A86F-B8540D4A48AB}"/>
              </a:ext>
            </a:extLst>
          </p:cNvPr>
          <p:cNvPicPr>
            <a:picLocks noChangeAspect="1"/>
          </p:cNvPicPr>
          <p:nvPr/>
        </p:nvPicPr>
        <p:blipFill>
          <a:blip r:embed="rId16"/>
          <a:stretch>
            <a:fillRect/>
          </a:stretch>
        </p:blipFill>
        <p:spPr>
          <a:xfrm>
            <a:off x="5367338" y="4562626"/>
            <a:ext cx="390526" cy="355492"/>
          </a:xfrm>
          <a:prstGeom prst="rect">
            <a:avLst/>
          </a:prstGeom>
        </p:spPr>
      </p:pic>
      <p:pic>
        <p:nvPicPr>
          <p:cNvPr id="151" name="Picture 150">
            <a:extLst>
              <a:ext uri="{FF2B5EF4-FFF2-40B4-BE49-F238E27FC236}">
                <a16:creationId xmlns:a16="http://schemas.microsoft.com/office/drawing/2014/main" id="{3771BFB2-20B9-C14E-41C9-F14669C880EB}"/>
              </a:ext>
            </a:extLst>
          </p:cNvPr>
          <p:cNvPicPr>
            <a:picLocks noChangeAspect="1"/>
          </p:cNvPicPr>
          <p:nvPr/>
        </p:nvPicPr>
        <p:blipFill>
          <a:blip r:embed="rId17"/>
          <a:stretch>
            <a:fillRect/>
          </a:stretch>
        </p:blipFill>
        <p:spPr>
          <a:xfrm>
            <a:off x="6890462" y="4531249"/>
            <a:ext cx="434318" cy="416801"/>
          </a:xfrm>
          <a:prstGeom prst="rect">
            <a:avLst/>
          </a:prstGeom>
        </p:spPr>
      </p:pic>
      <p:pic>
        <p:nvPicPr>
          <p:cNvPr id="152" name="Picture 151">
            <a:extLst>
              <a:ext uri="{FF2B5EF4-FFF2-40B4-BE49-F238E27FC236}">
                <a16:creationId xmlns:a16="http://schemas.microsoft.com/office/drawing/2014/main" id="{EB5C5697-676F-61E5-9719-B300A42F67EA}"/>
              </a:ext>
            </a:extLst>
          </p:cNvPr>
          <p:cNvPicPr>
            <a:picLocks noChangeAspect="1"/>
          </p:cNvPicPr>
          <p:nvPr/>
        </p:nvPicPr>
        <p:blipFill>
          <a:blip r:embed="rId18"/>
          <a:stretch>
            <a:fillRect/>
          </a:stretch>
        </p:blipFill>
        <p:spPr>
          <a:xfrm>
            <a:off x="8445117" y="4531249"/>
            <a:ext cx="408044" cy="408045"/>
          </a:xfrm>
          <a:prstGeom prst="rect">
            <a:avLst/>
          </a:prstGeom>
        </p:spPr>
      </p:pic>
      <p:pic>
        <p:nvPicPr>
          <p:cNvPr id="153" name="Picture 152" descr="A black and white image of a shopping cart with a number in it&#10;&#10;Description automatically generated">
            <a:extLst>
              <a:ext uri="{FF2B5EF4-FFF2-40B4-BE49-F238E27FC236}">
                <a16:creationId xmlns:a16="http://schemas.microsoft.com/office/drawing/2014/main" id="{C76E6787-04F6-C785-1107-E1F92D706687}"/>
              </a:ext>
            </a:extLst>
          </p:cNvPr>
          <p:cNvPicPr>
            <a:picLocks noChangeAspect="1"/>
          </p:cNvPicPr>
          <p:nvPr/>
        </p:nvPicPr>
        <p:blipFill>
          <a:blip r:embed="rId19"/>
          <a:stretch>
            <a:fillRect/>
          </a:stretch>
        </p:blipFill>
        <p:spPr>
          <a:xfrm>
            <a:off x="9877152" y="4526767"/>
            <a:ext cx="539424" cy="425563"/>
          </a:xfrm>
          <a:prstGeom prst="rect">
            <a:avLst/>
          </a:prstGeom>
        </p:spPr>
      </p:pic>
      <p:sp>
        <p:nvSpPr>
          <p:cNvPr id="19" name="Freeform: Shape 18">
            <a:extLst>
              <a:ext uri="{FF2B5EF4-FFF2-40B4-BE49-F238E27FC236}">
                <a16:creationId xmlns:a16="http://schemas.microsoft.com/office/drawing/2014/main" id="{115E9D70-9B5C-871D-297D-F56356DD402C}"/>
              </a:ext>
            </a:extLst>
          </p:cNvPr>
          <p:cNvSpPr/>
          <p:nvPr/>
        </p:nvSpPr>
        <p:spPr>
          <a:xfrm>
            <a:off x="10442183" y="6311195"/>
            <a:ext cx="1353199" cy="352123"/>
          </a:xfrm>
          <a:custGeom>
            <a:avLst/>
            <a:gdLst>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1081373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90446"/>
              <a:gd name="connsiteY0" fmla="*/ 0 h 278606"/>
              <a:gd name="connsiteX1" fmla="*/ 755657 w 1090446"/>
              <a:gd name="connsiteY1" fmla="*/ 0 h 278606"/>
              <a:gd name="connsiteX2" fmla="*/ 1077658 w 1090446"/>
              <a:gd name="connsiteY2" fmla="*/ 213437 h 278606"/>
              <a:gd name="connsiteX3" fmla="*/ 1090446 w 1090446"/>
              <a:gd name="connsiteY3" fmla="*/ 276775 h 278606"/>
              <a:gd name="connsiteX4" fmla="*/ 830548 w 1090446"/>
              <a:gd name="connsiteY4" fmla="*/ 278606 h 278606"/>
              <a:gd name="connsiteX5" fmla="*/ 139303 w 1090446"/>
              <a:gd name="connsiteY5" fmla="*/ 278606 h 278606"/>
              <a:gd name="connsiteX6" fmla="*/ 0 w 1090446"/>
              <a:gd name="connsiteY6" fmla="*/ 139303 h 278606"/>
              <a:gd name="connsiteX7" fmla="*/ 139303 w 1090446"/>
              <a:gd name="connsiteY7" fmla="*/ 0 h 278606"/>
              <a:gd name="connsiteX0" fmla="*/ 139303 w 1077658"/>
              <a:gd name="connsiteY0" fmla="*/ 0 h 278606"/>
              <a:gd name="connsiteX1" fmla="*/ 755657 w 1077658"/>
              <a:gd name="connsiteY1" fmla="*/ 0 h 278606"/>
              <a:gd name="connsiteX2" fmla="*/ 1077658 w 1077658"/>
              <a:gd name="connsiteY2" fmla="*/ 213437 h 278606"/>
              <a:gd name="connsiteX3" fmla="*/ 830548 w 1077658"/>
              <a:gd name="connsiteY3" fmla="*/ 278606 h 278606"/>
              <a:gd name="connsiteX4" fmla="*/ 139303 w 1077658"/>
              <a:gd name="connsiteY4" fmla="*/ 278606 h 278606"/>
              <a:gd name="connsiteX5" fmla="*/ 0 w 1077658"/>
              <a:gd name="connsiteY5" fmla="*/ 139303 h 278606"/>
              <a:gd name="connsiteX6" fmla="*/ 139303 w 1077658"/>
              <a:gd name="connsiteY6" fmla="*/ 0 h 278606"/>
              <a:gd name="connsiteX0" fmla="*/ 139303 w 882544"/>
              <a:gd name="connsiteY0" fmla="*/ 0 h 278606"/>
              <a:gd name="connsiteX1" fmla="*/ 755657 w 882544"/>
              <a:gd name="connsiteY1" fmla="*/ 0 h 278606"/>
              <a:gd name="connsiteX2" fmla="*/ 830548 w 882544"/>
              <a:gd name="connsiteY2" fmla="*/ 278606 h 278606"/>
              <a:gd name="connsiteX3" fmla="*/ 139303 w 882544"/>
              <a:gd name="connsiteY3" fmla="*/ 278606 h 278606"/>
              <a:gd name="connsiteX4" fmla="*/ 0 w 882544"/>
              <a:gd name="connsiteY4" fmla="*/ 139303 h 278606"/>
              <a:gd name="connsiteX5" fmla="*/ 139303 w 882544"/>
              <a:gd name="connsiteY5" fmla="*/ 0 h 278606"/>
              <a:gd name="connsiteX0" fmla="*/ 139303 w 832493"/>
              <a:gd name="connsiteY0" fmla="*/ 0 h 278606"/>
              <a:gd name="connsiteX1" fmla="*/ 755657 w 832493"/>
              <a:gd name="connsiteY1" fmla="*/ 0 h 278606"/>
              <a:gd name="connsiteX2" fmla="*/ 830548 w 832493"/>
              <a:gd name="connsiteY2" fmla="*/ 278606 h 278606"/>
              <a:gd name="connsiteX3" fmla="*/ 139303 w 832493"/>
              <a:gd name="connsiteY3" fmla="*/ 278606 h 278606"/>
              <a:gd name="connsiteX4" fmla="*/ 0 w 832493"/>
              <a:gd name="connsiteY4" fmla="*/ 139303 h 278606"/>
              <a:gd name="connsiteX5" fmla="*/ 139303 w 832493"/>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48"/>
              <a:gd name="connsiteY0" fmla="*/ 0 h 278606"/>
              <a:gd name="connsiteX1" fmla="*/ 609607 w 830548"/>
              <a:gd name="connsiteY1" fmla="*/ 0 h 278606"/>
              <a:gd name="connsiteX2" fmla="*/ 830548 w 830548"/>
              <a:gd name="connsiteY2" fmla="*/ 278606 h 278606"/>
              <a:gd name="connsiteX3" fmla="*/ 139303 w 830548"/>
              <a:gd name="connsiteY3" fmla="*/ 278606 h 278606"/>
              <a:gd name="connsiteX4" fmla="*/ 0 w 830548"/>
              <a:gd name="connsiteY4" fmla="*/ 139303 h 278606"/>
              <a:gd name="connsiteX5" fmla="*/ 139303 w 830548"/>
              <a:gd name="connsiteY5" fmla="*/ 0 h 278606"/>
              <a:gd name="connsiteX0" fmla="*/ 139303 w 830580"/>
              <a:gd name="connsiteY0" fmla="*/ 0 h 278606"/>
              <a:gd name="connsiteX1" fmla="*/ 609607 w 830580"/>
              <a:gd name="connsiteY1" fmla="*/ 0 h 278606"/>
              <a:gd name="connsiteX2" fmla="*/ 830548 w 830580"/>
              <a:gd name="connsiteY2" fmla="*/ 278606 h 278606"/>
              <a:gd name="connsiteX3" fmla="*/ 139303 w 830580"/>
              <a:gd name="connsiteY3" fmla="*/ 278606 h 278606"/>
              <a:gd name="connsiteX4" fmla="*/ 0 w 830580"/>
              <a:gd name="connsiteY4" fmla="*/ 139303 h 278606"/>
              <a:gd name="connsiteX5" fmla="*/ 139303 w 830580"/>
              <a:gd name="connsiteY5" fmla="*/ 0 h 278606"/>
              <a:gd name="connsiteX0" fmla="*/ 139303 w 878185"/>
              <a:gd name="connsiteY0" fmla="*/ 0 h 278606"/>
              <a:gd name="connsiteX1" fmla="*/ 609607 w 878185"/>
              <a:gd name="connsiteY1" fmla="*/ 0 h 278606"/>
              <a:gd name="connsiteX2" fmla="*/ 878173 w 878185"/>
              <a:gd name="connsiteY2" fmla="*/ 278606 h 278606"/>
              <a:gd name="connsiteX3" fmla="*/ 139303 w 878185"/>
              <a:gd name="connsiteY3" fmla="*/ 278606 h 278606"/>
              <a:gd name="connsiteX4" fmla="*/ 0 w 878185"/>
              <a:gd name="connsiteY4" fmla="*/ 139303 h 278606"/>
              <a:gd name="connsiteX5" fmla="*/ 139303 w 878185"/>
              <a:gd name="connsiteY5" fmla="*/ 0 h 278606"/>
              <a:gd name="connsiteX0" fmla="*/ 139303 w 878197"/>
              <a:gd name="connsiteY0" fmla="*/ 0 h 278606"/>
              <a:gd name="connsiteX1" fmla="*/ 647707 w 878197"/>
              <a:gd name="connsiteY1" fmla="*/ 0 h 278606"/>
              <a:gd name="connsiteX2" fmla="*/ 878173 w 878197"/>
              <a:gd name="connsiteY2" fmla="*/ 278606 h 278606"/>
              <a:gd name="connsiteX3" fmla="*/ 139303 w 878197"/>
              <a:gd name="connsiteY3" fmla="*/ 278606 h 278606"/>
              <a:gd name="connsiteX4" fmla="*/ 0 w 878197"/>
              <a:gd name="connsiteY4" fmla="*/ 139303 h 278606"/>
              <a:gd name="connsiteX5" fmla="*/ 139303 w 878197"/>
              <a:gd name="connsiteY5" fmla="*/ 0 h 27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78197" h="278606">
                <a:moveTo>
                  <a:pt x="139303" y="0"/>
                </a:moveTo>
                <a:lnTo>
                  <a:pt x="647707" y="0"/>
                </a:lnTo>
                <a:cubicBezTo>
                  <a:pt x="842290" y="8334"/>
                  <a:pt x="879299" y="136922"/>
                  <a:pt x="878173" y="278606"/>
                </a:cubicBezTo>
                <a:lnTo>
                  <a:pt x="139303" y="278606"/>
                </a:lnTo>
                <a:cubicBezTo>
                  <a:pt x="62368" y="278606"/>
                  <a:pt x="0" y="216238"/>
                  <a:pt x="0" y="139303"/>
                </a:cubicBezTo>
                <a:cubicBezTo>
                  <a:pt x="0" y="62368"/>
                  <a:pt x="62368" y="0"/>
                  <a:pt x="139303" y="0"/>
                </a:cubicBezTo>
                <a:close/>
              </a:path>
            </a:pathLst>
          </a:custGeom>
          <a:gradFill>
            <a:gsLst>
              <a:gs pos="0">
                <a:schemeClr val="accent1"/>
              </a:gs>
              <a:gs pos="100000">
                <a:srgbClr val="00B0F0"/>
              </a:gs>
            </a:gsLst>
            <a:lin ang="0" scaled="1"/>
          </a:gradFill>
          <a:ln>
            <a:noFill/>
          </a:ln>
          <a:effectLst>
            <a:outerShdw blurRad="139700" dist="25400" dir="5400000" algn="t" rotWithShape="0">
              <a:prstClr val="black">
                <a:alpha val="1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endParaRPr lang="en-US"/>
          </a:p>
        </p:txBody>
      </p:sp>
      <p:sp>
        <p:nvSpPr>
          <p:cNvPr id="21" name="Freeform 86">
            <a:hlinkClick r:id="rId20"/>
            <a:extLst>
              <a:ext uri="{FF2B5EF4-FFF2-40B4-BE49-F238E27FC236}">
                <a16:creationId xmlns:a16="http://schemas.microsoft.com/office/drawing/2014/main" id="{4944C2D0-0637-A717-2C60-0E4D9FD43776}"/>
              </a:ext>
            </a:extLst>
          </p:cNvPr>
          <p:cNvSpPr>
            <a:spLocks noChangeArrowheads="1"/>
          </p:cNvSpPr>
          <p:nvPr/>
        </p:nvSpPr>
        <p:spPr bwMode="auto">
          <a:xfrm>
            <a:off x="11028412" y="6397393"/>
            <a:ext cx="168094" cy="179726"/>
          </a:xfrm>
          <a:custGeom>
            <a:avLst/>
            <a:gdLst>
              <a:gd name="T0" fmla="*/ 130423 w 480"/>
              <a:gd name="T1" fmla="*/ 0 h 471"/>
              <a:gd name="T2" fmla="*/ 130423 w 480"/>
              <a:gd name="T3" fmla="*/ 0 h 471"/>
              <a:gd name="T4" fmla="*/ 0 w 480"/>
              <a:gd name="T5" fmla="*/ 126130 h 471"/>
              <a:gd name="T6" fmla="*/ 130423 w 480"/>
              <a:gd name="T7" fmla="*/ 256629 h 471"/>
              <a:gd name="T8" fmla="*/ 261391 w 480"/>
              <a:gd name="T9" fmla="*/ 126130 h 471"/>
              <a:gd name="T10" fmla="*/ 130423 w 480"/>
              <a:gd name="T11" fmla="*/ 0 h 471"/>
              <a:gd name="T12" fmla="*/ 183902 w 480"/>
              <a:gd name="T13" fmla="*/ 106474 h 471"/>
              <a:gd name="T14" fmla="*/ 183902 w 480"/>
              <a:gd name="T15" fmla="*/ 106474 h 471"/>
              <a:gd name="T16" fmla="*/ 183902 w 480"/>
              <a:gd name="T17" fmla="*/ 106474 h 471"/>
              <a:gd name="T18" fmla="*/ 111323 w 480"/>
              <a:gd name="T19" fmla="*/ 179094 h 471"/>
              <a:gd name="T20" fmla="*/ 72578 w 480"/>
              <a:gd name="T21" fmla="*/ 169266 h 471"/>
              <a:gd name="T22" fmla="*/ 77490 w 480"/>
              <a:gd name="T23" fmla="*/ 169266 h 471"/>
              <a:gd name="T24" fmla="*/ 111323 w 480"/>
              <a:gd name="T25" fmla="*/ 159984 h 471"/>
              <a:gd name="T26" fmla="*/ 87312 w 480"/>
              <a:gd name="T27" fmla="*/ 140327 h 471"/>
              <a:gd name="T28" fmla="*/ 92224 w 480"/>
              <a:gd name="T29" fmla="*/ 140327 h 471"/>
              <a:gd name="T30" fmla="*/ 97135 w 480"/>
              <a:gd name="T31" fmla="*/ 140327 h 471"/>
              <a:gd name="T32" fmla="*/ 77490 w 480"/>
              <a:gd name="T33" fmla="*/ 116302 h 471"/>
              <a:gd name="T34" fmla="*/ 77490 w 480"/>
              <a:gd name="T35" fmla="*/ 116302 h 471"/>
              <a:gd name="T36" fmla="*/ 87312 w 480"/>
              <a:gd name="T37" fmla="*/ 116302 h 471"/>
              <a:gd name="T38" fmla="*/ 77490 w 480"/>
              <a:gd name="T39" fmla="*/ 97191 h 471"/>
              <a:gd name="T40" fmla="*/ 82401 w 480"/>
              <a:gd name="T41" fmla="*/ 82449 h 471"/>
              <a:gd name="T42" fmla="*/ 130423 w 480"/>
              <a:gd name="T43" fmla="*/ 111388 h 471"/>
              <a:gd name="T44" fmla="*/ 130423 w 480"/>
              <a:gd name="T45" fmla="*/ 106474 h 471"/>
              <a:gd name="T46" fmla="*/ 159345 w 480"/>
              <a:gd name="T47" fmla="*/ 77535 h 471"/>
              <a:gd name="T48" fmla="*/ 174079 w 480"/>
              <a:gd name="T49" fmla="*/ 87363 h 471"/>
              <a:gd name="T50" fmla="*/ 193724 w 480"/>
              <a:gd name="T51" fmla="*/ 82449 h 471"/>
              <a:gd name="T52" fmla="*/ 183902 w 480"/>
              <a:gd name="T53" fmla="*/ 97191 h 471"/>
              <a:gd name="T54" fmla="*/ 198636 w 480"/>
              <a:gd name="T55" fmla="*/ 92277 h 471"/>
              <a:gd name="T56" fmla="*/ 183902 w 480"/>
              <a:gd name="T57" fmla="*/ 106474 h 471"/>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Lst>
            <a:ahLst/>
            <a:cxnLst>
              <a:cxn ang="T58">
                <a:pos x="T0" y="T1"/>
              </a:cxn>
              <a:cxn ang="T59">
                <a:pos x="T2" y="T3"/>
              </a:cxn>
              <a:cxn ang="T60">
                <a:pos x="T4" y="T5"/>
              </a:cxn>
              <a:cxn ang="T61">
                <a:pos x="T6" y="T7"/>
              </a:cxn>
              <a:cxn ang="T62">
                <a:pos x="T8" y="T9"/>
              </a:cxn>
              <a:cxn ang="T63">
                <a:pos x="T10" y="T11"/>
              </a:cxn>
              <a:cxn ang="T64">
                <a:pos x="T12" y="T13"/>
              </a:cxn>
              <a:cxn ang="T65">
                <a:pos x="T14" y="T15"/>
              </a:cxn>
              <a:cxn ang="T66">
                <a:pos x="T16" y="T17"/>
              </a:cxn>
              <a:cxn ang="T67">
                <a:pos x="T18" y="T19"/>
              </a:cxn>
              <a:cxn ang="T68">
                <a:pos x="T20" y="T21"/>
              </a:cxn>
              <a:cxn ang="T69">
                <a:pos x="T22" y="T23"/>
              </a:cxn>
              <a:cxn ang="T70">
                <a:pos x="T24" y="T25"/>
              </a:cxn>
              <a:cxn ang="T71">
                <a:pos x="T26" y="T27"/>
              </a:cxn>
              <a:cxn ang="T72">
                <a:pos x="T28" y="T29"/>
              </a:cxn>
              <a:cxn ang="T73">
                <a:pos x="T30" y="T31"/>
              </a:cxn>
              <a:cxn ang="T74">
                <a:pos x="T32" y="T33"/>
              </a:cxn>
              <a:cxn ang="T75">
                <a:pos x="T34" y="T35"/>
              </a:cxn>
              <a:cxn ang="T76">
                <a:pos x="T36" y="T37"/>
              </a:cxn>
              <a:cxn ang="T77">
                <a:pos x="T38" y="T39"/>
              </a:cxn>
              <a:cxn ang="T78">
                <a:pos x="T40" y="T41"/>
              </a:cxn>
              <a:cxn ang="T79">
                <a:pos x="T42" y="T43"/>
              </a:cxn>
              <a:cxn ang="T80">
                <a:pos x="T44" y="T45"/>
              </a:cxn>
              <a:cxn ang="T81">
                <a:pos x="T46" y="T47"/>
              </a:cxn>
              <a:cxn ang="T82">
                <a:pos x="T48" y="T49"/>
              </a:cxn>
              <a:cxn ang="T83">
                <a:pos x="T50" y="T51"/>
              </a:cxn>
              <a:cxn ang="T84">
                <a:pos x="T52" y="T53"/>
              </a:cxn>
              <a:cxn ang="T85">
                <a:pos x="T54" y="T55"/>
              </a:cxn>
              <a:cxn ang="T86">
                <a:pos x="T56" y="T57"/>
              </a:cxn>
            </a:cxnLst>
            <a:rect l="0" t="0" r="r" b="b"/>
            <a:pathLst>
              <a:path w="480" h="471">
                <a:moveTo>
                  <a:pt x="239" y="0"/>
                </a:moveTo>
                <a:lnTo>
                  <a:pt x="239" y="0"/>
                </a:lnTo>
                <a:cubicBezTo>
                  <a:pt x="107" y="0"/>
                  <a:pt x="0" y="107"/>
                  <a:pt x="0" y="231"/>
                </a:cubicBezTo>
                <a:cubicBezTo>
                  <a:pt x="0" y="363"/>
                  <a:pt x="107" y="470"/>
                  <a:pt x="239" y="470"/>
                </a:cubicBezTo>
                <a:cubicBezTo>
                  <a:pt x="372" y="470"/>
                  <a:pt x="479" y="363"/>
                  <a:pt x="479" y="231"/>
                </a:cubicBezTo>
                <a:cubicBezTo>
                  <a:pt x="479" y="107"/>
                  <a:pt x="372" y="0"/>
                  <a:pt x="239" y="0"/>
                </a:cubicBezTo>
                <a:close/>
                <a:moveTo>
                  <a:pt x="337" y="195"/>
                </a:moveTo>
                <a:lnTo>
                  <a:pt x="337" y="195"/>
                </a:lnTo>
                <a:cubicBezTo>
                  <a:pt x="337" y="257"/>
                  <a:pt x="292" y="328"/>
                  <a:pt x="204" y="328"/>
                </a:cubicBezTo>
                <a:cubicBezTo>
                  <a:pt x="178" y="328"/>
                  <a:pt x="151" y="319"/>
                  <a:pt x="133" y="310"/>
                </a:cubicBezTo>
                <a:lnTo>
                  <a:pt x="142" y="310"/>
                </a:lnTo>
                <a:cubicBezTo>
                  <a:pt x="160" y="310"/>
                  <a:pt x="186" y="301"/>
                  <a:pt x="204" y="293"/>
                </a:cubicBezTo>
                <a:cubicBezTo>
                  <a:pt x="178" y="293"/>
                  <a:pt x="160" y="275"/>
                  <a:pt x="160" y="257"/>
                </a:cubicBezTo>
                <a:cubicBezTo>
                  <a:pt x="160" y="257"/>
                  <a:pt x="160" y="257"/>
                  <a:pt x="169" y="257"/>
                </a:cubicBezTo>
                <a:lnTo>
                  <a:pt x="178" y="257"/>
                </a:lnTo>
                <a:cubicBezTo>
                  <a:pt x="160" y="248"/>
                  <a:pt x="142" y="231"/>
                  <a:pt x="142" y="213"/>
                </a:cubicBezTo>
                <a:cubicBezTo>
                  <a:pt x="142" y="213"/>
                  <a:pt x="151" y="213"/>
                  <a:pt x="160" y="213"/>
                </a:cubicBezTo>
                <a:cubicBezTo>
                  <a:pt x="151" y="204"/>
                  <a:pt x="142" y="195"/>
                  <a:pt x="142" y="178"/>
                </a:cubicBezTo>
                <a:cubicBezTo>
                  <a:pt x="142" y="169"/>
                  <a:pt x="142" y="160"/>
                  <a:pt x="151" y="151"/>
                </a:cubicBezTo>
                <a:cubicBezTo>
                  <a:pt x="169" y="178"/>
                  <a:pt x="204" y="204"/>
                  <a:pt x="239" y="204"/>
                </a:cubicBezTo>
                <a:cubicBezTo>
                  <a:pt x="239" y="195"/>
                  <a:pt x="239" y="195"/>
                  <a:pt x="239" y="195"/>
                </a:cubicBezTo>
                <a:cubicBezTo>
                  <a:pt x="239" y="169"/>
                  <a:pt x="266" y="142"/>
                  <a:pt x="292" y="142"/>
                </a:cubicBezTo>
                <a:cubicBezTo>
                  <a:pt x="301" y="142"/>
                  <a:pt x="319" y="151"/>
                  <a:pt x="319" y="160"/>
                </a:cubicBezTo>
                <a:cubicBezTo>
                  <a:pt x="337" y="160"/>
                  <a:pt x="346" y="151"/>
                  <a:pt x="355" y="151"/>
                </a:cubicBezTo>
                <a:cubicBezTo>
                  <a:pt x="346" y="160"/>
                  <a:pt x="346" y="169"/>
                  <a:pt x="337" y="178"/>
                </a:cubicBezTo>
                <a:cubicBezTo>
                  <a:pt x="346" y="178"/>
                  <a:pt x="355" y="169"/>
                  <a:pt x="364" y="169"/>
                </a:cubicBezTo>
                <a:cubicBezTo>
                  <a:pt x="355" y="178"/>
                  <a:pt x="346" y="187"/>
                  <a:pt x="337" y="195"/>
                </a:cubicBezTo>
                <a:close/>
              </a:path>
            </a:pathLst>
          </a:custGeom>
          <a:solidFill>
            <a:schemeClr val="bg1"/>
          </a:solidFill>
          <a:ln>
            <a:noFill/>
          </a:ln>
          <a:effectLst/>
        </p:spPr>
        <p:txBody>
          <a:bodyPr wrap="none" lIns="34290" tIns="17145" rIns="34290" bIns="17145" anchor="ctr"/>
          <a:lstStyle/>
          <a:p>
            <a:pPr algn="r" rtl="1"/>
            <a:endParaRPr lang="en-US"/>
          </a:p>
        </p:txBody>
      </p:sp>
      <p:pic>
        <p:nvPicPr>
          <p:cNvPr id="24" name="Picture 23">
            <a:hlinkClick r:id="rId21"/>
            <a:extLst>
              <a:ext uri="{FF2B5EF4-FFF2-40B4-BE49-F238E27FC236}">
                <a16:creationId xmlns:a16="http://schemas.microsoft.com/office/drawing/2014/main" id="{AAC5DACA-7531-3630-6487-1CB374EF3934}"/>
              </a:ext>
            </a:extLst>
          </p:cNvPr>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11256119" y="6397394"/>
            <a:ext cx="179725" cy="179725"/>
          </a:xfrm>
          <a:prstGeom prst="rect">
            <a:avLst/>
          </a:prstGeom>
        </p:spPr>
      </p:pic>
      <p:pic>
        <p:nvPicPr>
          <p:cNvPr id="25" name="Picture 24">
            <a:hlinkClick r:id="rId23"/>
            <a:extLst>
              <a:ext uri="{FF2B5EF4-FFF2-40B4-BE49-F238E27FC236}">
                <a16:creationId xmlns:a16="http://schemas.microsoft.com/office/drawing/2014/main" id="{77AB4FED-C90E-E81A-2A22-4533ADB1A80B}"/>
              </a:ext>
            </a:extLst>
          </p:cNvPr>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10789073" y="6397394"/>
            <a:ext cx="179725" cy="179725"/>
          </a:xfrm>
          <a:prstGeom prst="rect">
            <a:avLst/>
          </a:prstGeom>
        </p:spPr>
      </p:pic>
      <p:sp>
        <p:nvSpPr>
          <p:cNvPr id="26" name="Freeform 79">
            <a:hlinkClick r:id="rId25"/>
            <a:extLst>
              <a:ext uri="{FF2B5EF4-FFF2-40B4-BE49-F238E27FC236}">
                <a16:creationId xmlns:a16="http://schemas.microsoft.com/office/drawing/2014/main" id="{4AB88D82-DE6A-7952-C9FF-99E7CF7CD4D8}"/>
              </a:ext>
            </a:extLst>
          </p:cNvPr>
          <p:cNvSpPr>
            <a:spLocks noChangeArrowheads="1"/>
          </p:cNvSpPr>
          <p:nvPr/>
        </p:nvSpPr>
        <p:spPr bwMode="auto">
          <a:xfrm>
            <a:off x="10562383" y="6397393"/>
            <a:ext cx="167076" cy="179726"/>
          </a:xfrm>
          <a:custGeom>
            <a:avLst/>
            <a:gdLst>
              <a:gd name="T0" fmla="*/ 130447 w 479"/>
              <a:gd name="T1" fmla="*/ 0 h 471"/>
              <a:gd name="T2" fmla="*/ 130447 w 479"/>
              <a:gd name="T3" fmla="*/ 0 h 471"/>
              <a:gd name="T4" fmla="*/ 0 w 479"/>
              <a:gd name="T5" fmla="*/ 126130 h 471"/>
              <a:gd name="T6" fmla="*/ 130447 w 479"/>
              <a:gd name="T7" fmla="*/ 256629 h 471"/>
              <a:gd name="T8" fmla="*/ 259806 w 479"/>
              <a:gd name="T9" fmla="*/ 126130 h 471"/>
              <a:gd name="T10" fmla="*/ 130447 w 479"/>
              <a:gd name="T11" fmla="*/ 0 h 471"/>
              <a:gd name="T12" fmla="*/ 159254 w 479"/>
              <a:gd name="T13" fmla="*/ 87363 h 471"/>
              <a:gd name="T14" fmla="*/ 159254 w 479"/>
              <a:gd name="T15" fmla="*/ 87363 h 471"/>
              <a:gd name="T16" fmla="*/ 139687 w 479"/>
              <a:gd name="T17" fmla="*/ 87363 h 471"/>
              <a:gd name="T18" fmla="*/ 135339 w 479"/>
              <a:gd name="T19" fmla="*/ 97191 h 471"/>
              <a:gd name="T20" fmla="*/ 135339 w 479"/>
              <a:gd name="T21" fmla="*/ 106474 h 471"/>
              <a:gd name="T22" fmla="*/ 159254 w 479"/>
              <a:gd name="T23" fmla="*/ 106474 h 471"/>
              <a:gd name="T24" fmla="*/ 159254 w 479"/>
              <a:gd name="T25" fmla="*/ 131045 h 471"/>
              <a:gd name="T26" fmla="*/ 135339 w 479"/>
              <a:gd name="T27" fmla="*/ 131045 h 471"/>
              <a:gd name="T28" fmla="*/ 135339 w 479"/>
              <a:gd name="T29" fmla="*/ 188923 h 471"/>
              <a:gd name="T30" fmla="*/ 115772 w 479"/>
              <a:gd name="T31" fmla="*/ 188923 h 471"/>
              <a:gd name="T32" fmla="*/ 115772 w 479"/>
              <a:gd name="T33" fmla="*/ 131045 h 471"/>
              <a:gd name="T34" fmla="*/ 91856 w 479"/>
              <a:gd name="T35" fmla="*/ 131045 h 471"/>
              <a:gd name="T36" fmla="*/ 91856 w 479"/>
              <a:gd name="T37" fmla="*/ 106474 h 471"/>
              <a:gd name="T38" fmla="*/ 115772 w 479"/>
              <a:gd name="T39" fmla="*/ 106474 h 471"/>
              <a:gd name="T40" fmla="*/ 115772 w 479"/>
              <a:gd name="T41" fmla="*/ 97191 h 471"/>
              <a:gd name="T42" fmla="*/ 139687 w 479"/>
              <a:gd name="T43" fmla="*/ 68252 h 471"/>
              <a:gd name="T44" fmla="*/ 159254 w 479"/>
              <a:gd name="T45" fmla="*/ 68252 h 471"/>
              <a:gd name="T46" fmla="*/ 159254 w 479"/>
              <a:gd name="T47" fmla="*/ 87363 h 471"/>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479" h="471">
                <a:moveTo>
                  <a:pt x="240" y="0"/>
                </a:moveTo>
                <a:lnTo>
                  <a:pt x="240" y="0"/>
                </a:lnTo>
                <a:cubicBezTo>
                  <a:pt x="106" y="0"/>
                  <a:pt x="0" y="107"/>
                  <a:pt x="0" y="231"/>
                </a:cubicBezTo>
                <a:cubicBezTo>
                  <a:pt x="0" y="363"/>
                  <a:pt x="106" y="470"/>
                  <a:pt x="240" y="470"/>
                </a:cubicBezTo>
                <a:cubicBezTo>
                  <a:pt x="372" y="470"/>
                  <a:pt x="478" y="363"/>
                  <a:pt x="478" y="231"/>
                </a:cubicBezTo>
                <a:cubicBezTo>
                  <a:pt x="478" y="107"/>
                  <a:pt x="372" y="0"/>
                  <a:pt x="240" y="0"/>
                </a:cubicBezTo>
                <a:close/>
                <a:moveTo>
                  <a:pt x="293" y="160"/>
                </a:moveTo>
                <a:lnTo>
                  <a:pt x="293" y="160"/>
                </a:lnTo>
                <a:cubicBezTo>
                  <a:pt x="257" y="160"/>
                  <a:pt x="257" y="160"/>
                  <a:pt x="257" y="160"/>
                </a:cubicBezTo>
                <a:cubicBezTo>
                  <a:pt x="257" y="160"/>
                  <a:pt x="249" y="169"/>
                  <a:pt x="249" y="178"/>
                </a:cubicBezTo>
                <a:cubicBezTo>
                  <a:pt x="249" y="195"/>
                  <a:pt x="249" y="195"/>
                  <a:pt x="249" y="195"/>
                </a:cubicBezTo>
                <a:cubicBezTo>
                  <a:pt x="293" y="195"/>
                  <a:pt x="293" y="195"/>
                  <a:pt x="293" y="195"/>
                </a:cubicBezTo>
                <a:cubicBezTo>
                  <a:pt x="293" y="240"/>
                  <a:pt x="293" y="240"/>
                  <a:pt x="293" y="240"/>
                </a:cubicBezTo>
                <a:cubicBezTo>
                  <a:pt x="249" y="240"/>
                  <a:pt x="249" y="240"/>
                  <a:pt x="249" y="240"/>
                </a:cubicBezTo>
                <a:cubicBezTo>
                  <a:pt x="249" y="346"/>
                  <a:pt x="249" y="346"/>
                  <a:pt x="249" y="346"/>
                </a:cubicBezTo>
                <a:cubicBezTo>
                  <a:pt x="213" y="346"/>
                  <a:pt x="213" y="346"/>
                  <a:pt x="213" y="346"/>
                </a:cubicBezTo>
                <a:cubicBezTo>
                  <a:pt x="213" y="240"/>
                  <a:pt x="213" y="240"/>
                  <a:pt x="213" y="240"/>
                </a:cubicBezTo>
                <a:cubicBezTo>
                  <a:pt x="169" y="240"/>
                  <a:pt x="169" y="240"/>
                  <a:pt x="169" y="240"/>
                </a:cubicBezTo>
                <a:cubicBezTo>
                  <a:pt x="169" y="195"/>
                  <a:pt x="169" y="195"/>
                  <a:pt x="169" y="195"/>
                </a:cubicBezTo>
                <a:cubicBezTo>
                  <a:pt x="213" y="195"/>
                  <a:pt x="213" y="195"/>
                  <a:pt x="213" y="195"/>
                </a:cubicBezTo>
                <a:cubicBezTo>
                  <a:pt x="213" y="178"/>
                  <a:pt x="213" y="178"/>
                  <a:pt x="213" y="178"/>
                </a:cubicBezTo>
                <a:cubicBezTo>
                  <a:pt x="213" y="151"/>
                  <a:pt x="230" y="125"/>
                  <a:pt x="257" y="125"/>
                </a:cubicBezTo>
                <a:cubicBezTo>
                  <a:pt x="293" y="125"/>
                  <a:pt x="293" y="125"/>
                  <a:pt x="293" y="125"/>
                </a:cubicBezTo>
                <a:lnTo>
                  <a:pt x="293" y="160"/>
                </a:lnTo>
                <a:close/>
              </a:path>
            </a:pathLst>
          </a:custGeom>
          <a:solidFill>
            <a:schemeClr val="bg1"/>
          </a:solidFill>
          <a:ln>
            <a:noFill/>
          </a:ln>
          <a:effectLst/>
        </p:spPr>
        <p:txBody>
          <a:bodyPr wrap="none" lIns="34290" tIns="17145" rIns="34290" bIns="17145" anchor="ctr"/>
          <a:lstStyle/>
          <a:p>
            <a:pPr algn="r" rtl="1"/>
            <a:endParaRPr lang="en-US"/>
          </a:p>
        </p:txBody>
      </p:sp>
      <p:pic>
        <p:nvPicPr>
          <p:cNvPr id="27" name="Picture 26">
            <a:hlinkClick r:id="rId26"/>
            <a:extLst>
              <a:ext uri="{FF2B5EF4-FFF2-40B4-BE49-F238E27FC236}">
                <a16:creationId xmlns:a16="http://schemas.microsoft.com/office/drawing/2014/main" id="{21A77EFA-F27C-FC09-A057-1BA96B913419}"/>
              </a:ext>
            </a:extLst>
          </p:cNvPr>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11495457" y="6397394"/>
            <a:ext cx="179725" cy="179725"/>
          </a:xfrm>
          <a:prstGeom prst="rect">
            <a:avLst/>
          </a:prstGeom>
        </p:spPr>
      </p:pic>
    </p:spTree>
    <p:extLst>
      <p:ext uri="{BB962C8B-B14F-4D97-AF65-F5344CB8AC3E}">
        <p14:creationId xmlns:p14="http://schemas.microsoft.com/office/powerpoint/2010/main" val="995936916"/>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id="{94CD20BE-2916-4265-B662-F362C7110895}"/>
              </a:ext>
            </a:extLst>
          </p:cNvPr>
          <p:cNvSpPr/>
          <p:nvPr/>
        </p:nvSpPr>
        <p:spPr>
          <a:xfrm>
            <a:off x="-89630" y="0"/>
            <a:ext cx="12281630" cy="6923625"/>
          </a:xfrm>
          <a:prstGeom prst="rect">
            <a:avLst/>
          </a:prstGeom>
          <a:solidFill>
            <a:srgbClr val="F8FAFF"/>
          </a:solidFill>
          <a:ln>
            <a:solidFill>
              <a:srgbClr val="F8FA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3" name="Graphic 22">
            <a:extLst>
              <a:ext uri="{FF2B5EF4-FFF2-40B4-BE49-F238E27FC236}">
                <a16:creationId xmlns:a16="http://schemas.microsoft.com/office/drawing/2014/main" id="{1DD0EDD1-4A07-4339-A674-B62544C61833}"/>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1087392" y="-66676"/>
            <a:ext cx="10017216" cy="7043475"/>
          </a:xfrm>
          <a:prstGeom prst="rect">
            <a:avLst/>
          </a:prstGeom>
        </p:spPr>
      </p:pic>
      <p:sp>
        <p:nvSpPr>
          <p:cNvPr id="27" name="TextBox 26">
            <a:extLst>
              <a:ext uri="{FF2B5EF4-FFF2-40B4-BE49-F238E27FC236}">
                <a16:creationId xmlns:a16="http://schemas.microsoft.com/office/drawing/2014/main" id="{BC57BAA1-B412-41B7-B425-C4678789A08C}"/>
              </a:ext>
            </a:extLst>
          </p:cNvPr>
          <p:cNvSpPr txBox="1"/>
          <p:nvPr/>
        </p:nvSpPr>
        <p:spPr>
          <a:xfrm>
            <a:off x="165246" y="170329"/>
            <a:ext cx="5443984" cy="707886"/>
          </a:xfrm>
          <a:prstGeom prst="rect">
            <a:avLst/>
          </a:prstGeom>
          <a:noFill/>
        </p:spPr>
        <p:txBody>
          <a:bodyPr wrap="square" rtlCol="0">
            <a:spAutoFit/>
          </a:bodyPr>
          <a:lstStyle/>
          <a:p>
            <a:r>
              <a:rPr lang="en-GB" sz="4000" b="1">
                <a:latin typeface="Open Sans" pitchFamily="2" charset="0"/>
                <a:ea typeface="Open Sans" pitchFamily="2" charset="0"/>
                <a:cs typeface="Open Sans" pitchFamily="2" charset="0"/>
              </a:rPr>
              <a:t>TEAM</a:t>
            </a:r>
            <a:r>
              <a:rPr lang="en-GB" sz="4000" b="1">
                <a:solidFill>
                  <a:srgbClr val="00B0F0"/>
                </a:solidFill>
                <a:latin typeface="Open Sans" pitchFamily="2" charset="0"/>
                <a:ea typeface="Open Sans" pitchFamily="2" charset="0"/>
                <a:cs typeface="Open Sans" pitchFamily="2" charset="0"/>
              </a:rPr>
              <a:t> OVERVIEW</a:t>
            </a:r>
            <a:endParaRPr lang="en-US" sz="4000" b="1">
              <a:solidFill>
                <a:srgbClr val="00B0F0"/>
              </a:solidFill>
              <a:latin typeface="Open Sans" pitchFamily="2" charset="0"/>
              <a:ea typeface="Open Sans" pitchFamily="2" charset="0"/>
              <a:cs typeface="Open Sans" pitchFamily="2" charset="0"/>
            </a:endParaRPr>
          </a:p>
        </p:txBody>
      </p:sp>
      <p:sp>
        <p:nvSpPr>
          <p:cNvPr id="28" name="TextBox 27">
            <a:extLst>
              <a:ext uri="{FF2B5EF4-FFF2-40B4-BE49-F238E27FC236}">
                <a16:creationId xmlns:a16="http://schemas.microsoft.com/office/drawing/2014/main" id="{FD5435C4-65C8-4452-A743-EA3E49D9D057}"/>
              </a:ext>
            </a:extLst>
          </p:cNvPr>
          <p:cNvSpPr txBox="1"/>
          <p:nvPr/>
        </p:nvSpPr>
        <p:spPr>
          <a:xfrm>
            <a:off x="192141" y="797536"/>
            <a:ext cx="7449553" cy="646331"/>
          </a:xfrm>
          <a:prstGeom prst="rect">
            <a:avLst/>
          </a:prstGeom>
          <a:noFill/>
        </p:spPr>
        <p:txBody>
          <a:bodyPr wrap="square" rtlCol="0">
            <a:spAutoFit/>
          </a:bodyPr>
          <a:lstStyle/>
          <a:p>
            <a:r>
              <a:rPr lang="en-GB" sz="1200">
                <a:latin typeface="Open Sans" pitchFamily="2" charset="0"/>
                <a:ea typeface="Open Sans" pitchFamily="2" charset="0"/>
                <a:cs typeface="Open Sans" pitchFamily="2" charset="0"/>
              </a:rPr>
              <a:t>Welcome to the IT Company hierarchy chart, where you can explore the structured organization of our team. This chart outlines the roles and relationships within our company, highlighting the clear path of authority and responsibility.</a:t>
            </a:r>
            <a:endParaRPr lang="en-US" sz="1200">
              <a:latin typeface="Open Sans" pitchFamily="2" charset="0"/>
              <a:ea typeface="Open Sans" pitchFamily="2" charset="0"/>
              <a:cs typeface="Open Sans" pitchFamily="2" charset="0"/>
            </a:endParaRPr>
          </a:p>
        </p:txBody>
      </p:sp>
      <p:sp>
        <p:nvSpPr>
          <p:cNvPr id="9" name="TextBox 8">
            <a:extLst>
              <a:ext uri="{FF2B5EF4-FFF2-40B4-BE49-F238E27FC236}">
                <a16:creationId xmlns:a16="http://schemas.microsoft.com/office/drawing/2014/main" id="{C1C53C15-CA0F-4231-B6D8-17752D59B297}"/>
              </a:ext>
            </a:extLst>
          </p:cNvPr>
          <p:cNvSpPr txBox="1"/>
          <p:nvPr/>
        </p:nvSpPr>
        <p:spPr>
          <a:xfrm>
            <a:off x="-41348" y="6413479"/>
            <a:ext cx="2398879" cy="253916"/>
          </a:xfrm>
          <a:prstGeom prst="rect">
            <a:avLst/>
          </a:prstGeom>
          <a:noFill/>
        </p:spPr>
        <p:txBody>
          <a:bodyPr wrap="square" rtlCol="0">
            <a:spAutoFit/>
          </a:bodyPr>
          <a:lstStyle/>
          <a:p>
            <a:pPr algn="r" rtl="1"/>
            <a:r>
              <a:rPr lang="en-US" sz="1050" spc="300">
                <a:solidFill>
                  <a:schemeClr val="bg1">
                    <a:lumMod val="75000"/>
                  </a:schemeClr>
                </a:solidFill>
              </a:rPr>
              <a:t>www.itcompany.services</a:t>
            </a:r>
          </a:p>
        </p:txBody>
      </p:sp>
      <p:grpSp>
        <p:nvGrpSpPr>
          <p:cNvPr id="13" name="Group 12">
            <a:extLst>
              <a:ext uri="{FF2B5EF4-FFF2-40B4-BE49-F238E27FC236}">
                <a16:creationId xmlns:a16="http://schemas.microsoft.com/office/drawing/2014/main" id="{5C1FB3C4-B5BF-447B-A17E-871BB52D7ED7}"/>
              </a:ext>
            </a:extLst>
          </p:cNvPr>
          <p:cNvGrpSpPr/>
          <p:nvPr/>
        </p:nvGrpSpPr>
        <p:grpSpPr>
          <a:xfrm>
            <a:off x="147099" y="5419614"/>
            <a:ext cx="1137941" cy="1016656"/>
            <a:chOff x="147099" y="5419614"/>
            <a:chExt cx="1137941" cy="1016656"/>
          </a:xfrm>
        </p:grpSpPr>
        <p:sp>
          <p:nvSpPr>
            <p:cNvPr id="14" name="Oval 13">
              <a:extLst>
                <a:ext uri="{FF2B5EF4-FFF2-40B4-BE49-F238E27FC236}">
                  <a16:creationId xmlns:a16="http://schemas.microsoft.com/office/drawing/2014/main" id="{53BA480D-EBAD-4EC2-B06A-0BA4DFEF9F00}"/>
                </a:ext>
              </a:extLst>
            </p:cNvPr>
            <p:cNvSpPr/>
            <p:nvPr/>
          </p:nvSpPr>
          <p:spPr>
            <a:xfrm>
              <a:off x="207741" y="5419614"/>
              <a:ext cx="1016656" cy="1016656"/>
            </a:xfrm>
            <a:prstGeom prst="ellipse">
              <a:avLst/>
            </a:prstGeom>
            <a:solidFill>
              <a:srgbClr val="333F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 name="Picture 14">
              <a:extLst>
                <a:ext uri="{FF2B5EF4-FFF2-40B4-BE49-F238E27FC236}">
                  <a16:creationId xmlns:a16="http://schemas.microsoft.com/office/drawing/2014/main" id="{487E8747-300C-42BF-8083-A4BC2219759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7099" y="5500876"/>
              <a:ext cx="1137941" cy="835186"/>
            </a:xfrm>
            <a:prstGeom prst="rect">
              <a:avLst/>
            </a:prstGeom>
          </p:spPr>
        </p:pic>
      </p:grpSp>
      <p:pic>
        <p:nvPicPr>
          <p:cNvPr id="4" name="Picture 3" descr="A blue text on a black background&#10;&#10;AI-generated content may be incorrect.">
            <a:extLst>
              <a:ext uri="{FF2B5EF4-FFF2-40B4-BE49-F238E27FC236}">
                <a16:creationId xmlns:a16="http://schemas.microsoft.com/office/drawing/2014/main" id="{A1799B07-622D-B463-6FE3-ADA775F3A3F8}"/>
              </a:ext>
            </a:extLst>
          </p:cNvPr>
          <p:cNvPicPr>
            <a:picLocks noChangeAspect="1"/>
          </p:cNvPicPr>
          <p:nvPr/>
        </p:nvPicPr>
        <p:blipFill>
          <a:blip r:embed="rId5"/>
          <a:stretch>
            <a:fillRect/>
          </a:stretch>
        </p:blipFill>
        <p:spPr>
          <a:xfrm>
            <a:off x="9202882" y="5626864"/>
            <a:ext cx="2514600" cy="809625"/>
          </a:xfrm>
          <a:prstGeom prst="rect">
            <a:avLst/>
          </a:prstGeom>
        </p:spPr>
      </p:pic>
    </p:spTree>
    <p:extLst>
      <p:ext uri="{BB962C8B-B14F-4D97-AF65-F5344CB8AC3E}">
        <p14:creationId xmlns:p14="http://schemas.microsoft.com/office/powerpoint/2010/main" val="3111665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A picture containing way&#10;&#10;Description generated with high confidence">
            <a:extLst>
              <a:ext uri="{FF2B5EF4-FFF2-40B4-BE49-F238E27FC236}">
                <a16:creationId xmlns:a16="http://schemas.microsoft.com/office/drawing/2014/main" id="{7488AE90-DC92-4447-9CB0-2DB302A840A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539"/>
            <a:ext cx="12192000" cy="6858000"/>
          </a:xfrm>
          <a:prstGeom prst="rect">
            <a:avLst/>
          </a:prstGeom>
        </p:spPr>
      </p:pic>
      <p:pic>
        <p:nvPicPr>
          <p:cNvPr id="9" name="Graphic 8">
            <a:extLst>
              <a:ext uri="{FF2B5EF4-FFF2-40B4-BE49-F238E27FC236}">
                <a16:creationId xmlns:a16="http://schemas.microsoft.com/office/drawing/2014/main" id="{09FDC8AF-0E21-47A6-322B-E104990DAAA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rot="-5400000">
            <a:off x="8935950" y="2926976"/>
            <a:ext cx="5535398" cy="1011876"/>
          </a:xfrm>
          <a:prstGeom prst="rect">
            <a:avLst/>
          </a:prstGeom>
        </p:spPr>
      </p:pic>
      <p:sp>
        <p:nvSpPr>
          <p:cNvPr id="8" name="TextBox 7">
            <a:extLst>
              <a:ext uri="{FF2B5EF4-FFF2-40B4-BE49-F238E27FC236}">
                <a16:creationId xmlns:a16="http://schemas.microsoft.com/office/drawing/2014/main" id="{2F71D7B9-A086-4DA7-92C9-F55B1416168D}"/>
              </a:ext>
            </a:extLst>
          </p:cNvPr>
          <p:cNvSpPr txBox="1"/>
          <p:nvPr/>
        </p:nvSpPr>
        <p:spPr>
          <a:xfrm>
            <a:off x="71692" y="721345"/>
            <a:ext cx="184731" cy="830997"/>
          </a:xfrm>
          <a:prstGeom prst="rect">
            <a:avLst/>
          </a:prstGeom>
          <a:noFill/>
        </p:spPr>
        <p:txBody>
          <a:bodyPr wrap="none" rtlCol="0">
            <a:spAutoFit/>
          </a:bodyPr>
          <a:lstStyle/>
          <a:p>
            <a:endParaRPr lang="en-US" sz="4800">
              <a:solidFill>
                <a:srgbClr val="00B0F0"/>
              </a:solidFill>
            </a:endParaRPr>
          </a:p>
        </p:txBody>
      </p:sp>
      <p:pic>
        <p:nvPicPr>
          <p:cNvPr id="3" name="Picture 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995789" y="1672503"/>
            <a:ext cx="8398514" cy="5093357"/>
          </a:xfrm>
          <a:prstGeom prst="rect">
            <a:avLst/>
          </a:prstGeom>
        </p:spPr>
      </p:pic>
      <p:grpSp>
        <p:nvGrpSpPr>
          <p:cNvPr id="26" name="Group 25"/>
          <p:cNvGrpSpPr/>
          <p:nvPr/>
        </p:nvGrpSpPr>
        <p:grpSpPr>
          <a:xfrm>
            <a:off x="3425284" y="2947916"/>
            <a:ext cx="6906946" cy="3539074"/>
            <a:chOff x="3257542" y="2874681"/>
            <a:chExt cx="7073194" cy="3624259"/>
          </a:xfrm>
        </p:grpSpPr>
        <p:pic>
          <p:nvPicPr>
            <p:cNvPr id="44" name="Picture 43"/>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933690" y="3687173"/>
              <a:ext cx="290042" cy="335990"/>
            </a:xfrm>
            <a:prstGeom prst="rect">
              <a:avLst/>
            </a:prstGeom>
          </p:spPr>
        </p:pic>
        <p:pic>
          <p:nvPicPr>
            <p:cNvPr id="45" name="Picture 44">
              <a:hlinkClick r:id="rId8"/>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0040694" y="5258746"/>
              <a:ext cx="290042" cy="335990"/>
            </a:xfrm>
            <a:prstGeom prst="rect">
              <a:avLst/>
            </a:prstGeom>
          </p:spPr>
        </p:pic>
        <p:pic>
          <p:nvPicPr>
            <p:cNvPr id="46" name="Picture 45">
              <a:hlinkClick r:id="rId10"/>
            </p:cNvPr>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359675" y="2874681"/>
              <a:ext cx="290042" cy="335990"/>
            </a:xfrm>
            <a:prstGeom prst="rect">
              <a:avLst/>
            </a:prstGeom>
          </p:spPr>
        </p:pic>
        <p:pic>
          <p:nvPicPr>
            <p:cNvPr id="47" name="Picture 46">
              <a:hlinkClick r:id="rId12"/>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223732" y="5347820"/>
              <a:ext cx="287170" cy="335989"/>
            </a:xfrm>
            <a:prstGeom prst="rect">
              <a:avLst/>
            </a:prstGeom>
          </p:spPr>
        </p:pic>
        <p:pic>
          <p:nvPicPr>
            <p:cNvPr id="48" name="Picture 47">
              <a:hlinkClick r:id="rId14"/>
            </p:cNvPr>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7839628" y="3891700"/>
              <a:ext cx="290042" cy="335990"/>
            </a:xfrm>
            <a:prstGeom prst="rect">
              <a:avLst/>
            </a:prstGeom>
          </p:spPr>
        </p:pic>
        <p:pic>
          <p:nvPicPr>
            <p:cNvPr id="54" name="Picture 53">
              <a:hlinkClick r:id="rId16"/>
            </p:cNvPr>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8388835" y="4294157"/>
              <a:ext cx="290042" cy="335990"/>
            </a:xfrm>
            <a:prstGeom prst="rect">
              <a:avLst/>
            </a:prstGeom>
          </p:spPr>
        </p:pic>
        <p:pic>
          <p:nvPicPr>
            <p:cNvPr id="55" name="Picture 54">
              <a:hlinkClick r:id="rId18"/>
            </p:cNvPr>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9961779" y="6162950"/>
              <a:ext cx="290042" cy="335990"/>
            </a:xfrm>
            <a:prstGeom prst="rect">
              <a:avLst/>
            </a:prstGeom>
          </p:spPr>
        </p:pic>
        <p:pic>
          <p:nvPicPr>
            <p:cNvPr id="56" name="Picture 55">
              <a:hlinkClick r:id="rId20"/>
            </p:cNvPr>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7523619" y="3668511"/>
              <a:ext cx="287170" cy="335989"/>
            </a:xfrm>
            <a:prstGeom prst="rect">
              <a:avLst/>
            </a:prstGeom>
          </p:spPr>
        </p:pic>
        <p:pic>
          <p:nvPicPr>
            <p:cNvPr id="57" name="Picture 56">
              <a:hlinkClick r:id="rId22"/>
            </p:cNvPr>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8421812" y="4686324"/>
              <a:ext cx="290042" cy="335990"/>
            </a:xfrm>
            <a:prstGeom prst="rect">
              <a:avLst/>
            </a:prstGeom>
          </p:spPr>
        </p:pic>
        <p:pic>
          <p:nvPicPr>
            <p:cNvPr id="58" name="Picture 57"/>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8790700" y="4280560"/>
              <a:ext cx="290042" cy="335990"/>
            </a:xfrm>
            <a:prstGeom prst="rect">
              <a:avLst/>
            </a:prstGeom>
          </p:spPr>
        </p:pic>
        <p:pic>
          <p:nvPicPr>
            <p:cNvPr id="59" name="Picture 58">
              <a:hlinkClick r:id="rId25"/>
            </p:cNvPr>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6982113" y="4168551"/>
              <a:ext cx="290042" cy="335990"/>
            </a:xfrm>
            <a:prstGeom prst="rect">
              <a:avLst/>
            </a:prstGeom>
          </p:spPr>
        </p:pic>
        <p:pic>
          <p:nvPicPr>
            <p:cNvPr id="60" name="Picture 59">
              <a:hlinkClick r:id="rId27"/>
            </p:cNvPr>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5505794" y="3166178"/>
              <a:ext cx="290042" cy="335990"/>
            </a:xfrm>
            <a:prstGeom prst="rect">
              <a:avLst/>
            </a:prstGeom>
          </p:spPr>
        </p:pic>
        <p:pic>
          <p:nvPicPr>
            <p:cNvPr id="61" name="Picture 60">
              <a:hlinkClick r:id="rId29"/>
            </p:cNvPr>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3257542" y="4050364"/>
              <a:ext cx="290042" cy="335990"/>
            </a:xfrm>
            <a:prstGeom prst="rect">
              <a:avLst/>
            </a:prstGeom>
          </p:spPr>
        </p:pic>
      </p:grpSp>
      <p:grpSp>
        <p:nvGrpSpPr>
          <p:cNvPr id="4" name="Group 3">
            <a:extLst>
              <a:ext uri="{FF2B5EF4-FFF2-40B4-BE49-F238E27FC236}">
                <a16:creationId xmlns:a16="http://schemas.microsoft.com/office/drawing/2014/main" id="{1EACBEA5-A49C-1FC2-9853-B87A298C7B9D}"/>
              </a:ext>
            </a:extLst>
          </p:cNvPr>
          <p:cNvGrpSpPr/>
          <p:nvPr/>
        </p:nvGrpSpPr>
        <p:grpSpPr>
          <a:xfrm>
            <a:off x="405277" y="490466"/>
            <a:ext cx="5906470" cy="2271568"/>
            <a:chOff x="1183122" y="1757714"/>
            <a:chExt cx="5906470" cy="2271568"/>
          </a:xfrm>
        </p:grpSpPr>
        <p:sp>
          <p:nvSpPr>
            <p:cNvPr id="5" name="TextBox 4">
              <a:extLst>
                <a:ext uri="{FF2B5EF4-FFF2-40B4-BE49-F238E27FC236}">
                  <a16:creationId xmlns:a16="http://schemas.microsoft.com/office/drawing/2014/main" id="{F2F31354-F325-7E04-A338-A7FA1E2384D2}"/>
                </a:ext>
              </a:extLst>
            </p:cNvPr>
            <p:cNvSpPr txBox="1"/>
            <p:nvPr/>
          </p:nvSpPr>
          <p:spPr>
            <a:xfrm>
              <a:off x="1188199" y="1757714"/>
              <a:ext cx="5901393" cy="1106970"/>
            </a:xfrm>
            <a:prstGeom prst="rect">
              <a:avLst/>
            </a:prstGeom>
            <a:noFill/>
          </p:spPr>
          <p:txBody>
            <a:bodyPr wrap="square" rtlCol="0">
              <a:spAutoFit/>
            </a:bodyPr>
            <a:lstStyle/>
            <a:p>
              <a:pPr algn="just">
                <a:lnSpc>
                  <a:spcPct val="80000"/>
                </a:lnSpc>
              </a:pPr>
              <a:r>
                <a:rPr lang="en-US" sz="6000">
                  <a:solidFill>
                    <a:schemeClr val="bg1"/>
                  </a:solidFill>
                  <a:latin typeface="Open Sans" pitchFamily="2" charset="0"/>
                  <a:ea typeface="Open Sans" pitchFamily="2" charset="0"/>
                  <a:cs typeface="Open Sans" pitchFamily="2" charset="0"/>
                </a:rPr>
                <a:t>IT COMPANY</a:t>
              </a:r>
              <a:endParaRPr lang="en-US" sz="4800">
                <a:solidFill>
                  <a:srgbClr val="00B0F0"/>
                </a:solidFill>
                <a:latin typeface="Open Sans" pitchFamily="2" charset="0"/>
                <a:ea typeface="Open Sans" pitchFamily="2" charset="0"/>
                <a:cs typeface="Open Sans" pitchFamily="2" charset="0"/>
              </a:endParaRPr>
            </a:p>
            <a:p>
              <a:pPr algn="just">
                <a:lnSpc>
                  <a:spcPct val="80000"/>
                </a:lnSpc>
              </a:pPr>
              <a:r>
                <a:rPr lang="en-US" sz="2200">
                  <a:solidFill>
                    <a:srgbClr val="00B0F0"/>
                  </a:solidFill>
                  <a:latin typeface="Open Sans" pitchFamily="2" charset="0"/>
                  <a:ea typeface="Open Sans" pitchFamily="2" charset="0"/>
                  <a:cs typeface="Open Sans" pitchFamily="2" charset="0"/>
                </a:rPr>
                <a:t>LOCAL EXPERTISE, GLOBAL REACH</a:t>
              </a:r>
              <a:endParaRPr lang="en-US" sz="2200">
                <a:latin typeface="Open Sans" pitchFamily="2" charset="0"/>
                <a:ea typeface="Open Sans" pitchFamily="2" charset="0"/>
                <a:cs typeface="Open Sans" pitchFamily="2" charset="0"/>
              </a:endParaRPr>
            </a:p>
          </p:txBody>
        </p:sp>
        <p:sp>
          <p:nvSpPr>
            <p:cNvPr id="6" name="TextBox 5">
              <a:extLst>
                <a:ext uri="{FF2B5EF4-FFF2-40B4-BE49-F238E27FC236}">
                  <a16:creationId xmlns:a16="http://schemas.microsoft.com/office/drawing/2014/main" id="{41CF9BD2-7814-6DEC-9611-7C68C6C9A3AC}"/>
                </a:ext>
              </a:extLst>
            </p:cNvPr>
            <p:cNvSpPr txBox="1"/>
            <p:nvPr/>
          </p:nvSpPr>
          <p:spPr>
            <a:xfrm>
              <a:off x="1183122" y="3087486"/>
              <a:ext cx="5639375" cy="941796"/>
            </a:xfrm>
            <a:prstGeom prst="rect">
              <a:avLst/>
            </a:prstGeom>
            <a:noFill/>
          </p:spPr>
          <p:txBody>
            <a:bodyPr wrap="square" rtlCol="0">
              <a:spAutoFit/>
            </a:bodyPr>
            <a:lstStyle/>
            <a:p>
              <a:pPr>
                <a:lnSpc>
                  <a:spcPct val="120000"/>
                </a:lnSpc>
              </a:pPr>
              <a:endParaRPr lang="en-US" sz="4800">
                <a:solidFill>
                  <a:srgbClr val="00B0F0"/>
                </a:solidFill>
                <a:latin typeface="Bebas Neue" panose="020B0606020202050201" pitchFamily="34" charset="0"/>
                <a:cs typeface="Poppins" panose="00000500000000000000" pitchFamily="50" charset="0"/>
              </a:endParaRPr>
            </a:p>
          </p:txBody>
        </p:sp>
        <p:pic>
          <p:nvPicPr>
            <p:cNvPr id="7" name="Picture 6">
              <a:extLst>
                <a:ext uri="{FF2B5EF4-FFF2-40B4-BE49-F238E27FC236}">
                  <a16:creationId xmlns:a16="http://schemas.microsoft.com/office/drawing/2014/main" id="{E0BE0E88-71AB-749B-35AF-A5FC33E7674D}"/>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flipV="1">
              <a:off x="1300036" y="2841587"/>
              <a:ext cx="3108960" cy="32774"/>
            </a:xfrm>
            <a:prstGeom prst="rect">
              <a:avLst/>
            </a:prstGeom>
          </p:spPr>
        </p:pic>
      </p:grpSp>
      <p:pic>
        <p:nvPicPr>
          <p:cNvPr id="25" name="Picture 24">
            <a:extLst>
              <a:ext uri="{FF2B5EF4-FFF2-40B4-BE49-F238E27FC236}">
                <a16:creationId xmlns:a16="http://schemas.microsoft.com/office/drawing/2014/main" id="{9FDCF56D-25C5-4250-8971-B22EE9D59F30}"/>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168760" y="5443594"/>
            <a:ext cx="1351763" cy="992120"/>
          </a:xfrm>
          <a:prstGeom prst="rect">
            <a:avLst/>
          </a:prstGeom>
        </p:spPr>
      </p:pic>
    </p:spTree>
    <p:extLst>
      <p:ext uri="{BB962C8B-B14F-4D97-AF65-F5344CB8AC3E}">
        <p14:creationId xmlns:p14="http://schemas.microsoft.com/office/powerpoint/2010/main" val="784375019"/>
      </p:ext>
    </p:extLst>
  </p:cSld>
  <p:clrMapOvr>
    <a:masterClrMapping/>
  </p:clrMapOvr>
  <p:transition spd="slow">
    <p:wip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6" presetClass="entr" presetSubtype="16" fill="hold" nodeType="afterEffect">
                                  <p:stCondLst>
                                    <p:cond delay="0"/>
                                  </p:stCondLst>
                                  <p:childTnLst>
                                    <p:set>
                                      <p:cBhvr>
                                        <p:cTn id="12" dur="1" fill="hold">
                                          <p:stCondLst>
                                            <p:cond delay="0"/>
                                          </p:stCondLst>
                                        </p:cTn>
                                        <p:tgtEl>
                                          <p:spTgt spid="26"/>
                                        </p:tgtEl>
                                        <p:attrNameLst>
                                          <p:attrName>style.visibility</p:attrName>
                                        </p:attrNameLst>
                                      </p:cBhvr>
                                      <p:to>
                                        <p:strVal val="visible"/>
                                      </p:to>
                                    </p:set>
                                    <p:animEffect transition="in" filter="circle(in)">
                                      <p:cBhvr>
                                        <p:cTn id="13" dur="275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38550577-C10A-E0F1-C1F1-8BC18E5065C6}"/>
              </a:ext>
            </a:extLst>
          </p:cNvPr>
          <p:cNvGraphicFramePr/>
          <p:nvPr>
            <p:extLst>
              <p:ext uri="{D42A27DB-BD31-4B8C-83A1-F6EECF244321}">
                <p14:modId xmlns:p14="http://schemas.microsoft.com/office/powerpoint/2010/main" val="3752489890"/>
              </p:ext>
            </p:extLst>
          </p:nvPr>
        </p:nvGraphicFramePr>
        <p:xfrm>
          <a:off x="-1300776" y="-181823"/>
          <a:ext cx="13791291" cy="8534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Flowchart: Delay 5">
            <a:extLst>
              <a:ext uri="{FF2B5EF4-FFF2-40B4-BE49-F238E27FC236}">
                <a16:creationId xmlns:a16="http://schemas.microsoft.com/office/drawing/2014/main" id="{02C924BE-54BB-5C14-7A15-8C1E278F03DF}"/>
              </a:ext>
            </a:extLst>
          </p:cNvPr>
          <p:cNvSpPr/>
          <p:nvPr/>
        </p:nvSpPr>
        <p:spPr>
          <a:xfrm>
            <a:off x="-1796343" y="-181823"/>
            <a:ext cx="8301170" cy="8300197"/>
          </a:xfrm>
          <a:prstGeom prst="flowChartDelay">
            <a:avLst/>
          </a:prstGeom>
          <a:solidFill>
            <a:srgbClr val="1A2028">
              <a:alpha val="83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800"/>
          </a:p>
        </p:txBody>
      </p:sp>
      <p:sp>
        <p:nvSpPr>
          <p:cNvPr id="20" name="TextBox 19">
            <a:extLst>
              <a:ext uri="{FF2B5EF4-FFF2-40B4-BE49-F238E27FC236}">
                <a16:creationId xmlns:a16="http://schemas.microsoft.com/office/drawing/2014/main" id="{99C27CAF-18D5-9D44-AC78-B6CD1FD23A95}"/>
              </a:ext>
            </a:extLst>
          </p:cNvPr>
          <p:cNvSpPr txBox="1"/>
          <p:nvPr/>
        </p:nvSpPr>
        <p:spPr>
          <a:xfrm>
            <a:off x="959172" y="4848659"/>
            <a:ext cx="2329872" cy="468590"/>
          </a:xfrm>
          <a:prstGeom prst="rect">
            <a:avLst/>
          </a:prstGeom>
          <a:noFill/>
        </p:spPr>
        <p:txBody>
          <a:bodyPr wrap="square">
            <a:spAutoFit/>
          </a:bodyPr>
          <a:lstStyle/>
          <a:p>
            <a:pPr fontAlgn="auto">
              <a:lnSpc>
                <a:spcPct val="150000"/>
              </a:lnSpc>
              <a:spcBef>
                <a:spcPts val="0"/>
              </a:spcBef>
              <a:spcAft>
                <a:spcPts val="0"/>
              </a:spcAft>
              <a:defRPr/>
            </a:pPr>
            <a:r>
              <a:rPr lang="en-GB" b="1">
                <a:solidFill>
                  <a:schemeClr val="bg1"/>
                </a:solidFill>
                <a:latin typeface="Open Sans" pitchFamily="2" charset="0"/>
                <a:ea typeface="Open Sans" pitchFamily="2" charset="0"/>
                <a:cs typeface="Open Sans" pitchFamily="2" charset="0"/>
              </a:rPr>
              <a:t>SOCIAL MEDIA</a:t>
            </a:r>
          </a:p>
        </p:txBody>
      </p:sp>
      <p:pic>
        <p:nvPicPr>
          <p:cNvPr id="26" name="Picture 25" descr="A picture containing object&#10;&#10;Description generated with very high confidence">
            <a:extLst>
              <a:ext uri="{FF2B5EF4-FFF2-40B4-BE49-F238E27FC236}">
                <a16:creationId xmlns:a16="http://schemas.microsoft.com/office/drawing/2014/main" id="{121908E3-3A65-4964-AE19-196DFB4079E8}"/>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258271" y="381476"/>
            <a:ext cx="2200855" cy="673396"/>
          </a:xfrm>
          <a:prstGeom prst="rect">
            <a:avLst/>
          </a:prstGeom>
        </p:spPr>
      </p:pic>
      <p:grpSp>
        <p:nvGrpSpPr>
          <p:cNvPr id="10" name="Group 9">
            <a:extLst>
              <a:ext uri="{FF2B5EF4-FFF2-40B4-BE49-F238E27FC236}">
                <a16:creationId xmlns:a16="http://schemas.microsoft.com/office/drawing/2014/main" id="{7E580995-9EB0-AF86-13E6-E3E4DF794376}"/>
              </a:ext>
            </a:extLst>
          </p:cNvPr>
          <p:cNvGrpSpPr/>
          <p:nvPr/>
        </p:nvGrpSpPr>
        <p:grpSpPr>
          <a:xfrm>
            <a:off x="2433580" y="2101351"/>
            <a:ext cx="3938166" cy="2106405"/>
            <a:chOff x="2498845" y="2743435"/>
            <a:chExt cx="4126406" cy="1401932"/>
          </a:xfrm>
        </p:grpSpPr>
        <p:sp>
          <p:nvSpPr>
            <p:cNvPr id="11" name="TextBox 10">
              <a:extLst>
                <a:ext uri="{FF2B5EF4-FFF2-40B4-BE49-F238E27FC236}">
                  <a16:creationId xmlns:a16="http://schemas.microsoft.com/office/drawing/2014/main" id="{09676A4B-6A32-40E3-A0EA-8FA09EAFCFB8}"/>
                </a:ext>
              </a:extLst>
            </p:cNvPr>
            <p:cNvSpPr txBox="1"/>
            <p:nvPr/>
          </p:nvSpPr>
          <p:spPr>
            <a:xfrm>
              <a:off x="2498845" y="2743435"/>
              <a:ext cx="4126406" cy="1235302"/>
            </a:xfrm>
            <a:prstGeom prst="rect">
              <a:avLst/>
            </a:prstGeom>
            <a:noFill/>
          </p:spPr>
          <p:txBody>
            <a:bodyPr wrap="square" rtlCol="0">
              <a:spAutoFit/>
            </a:bodyPr>
            <a:lstStyle/>
            <a:p>
              <a:pPr>
                <a:lnSpc>
                  <a:spcPct val="80000"/>
                </a:lnSpc>
              </a:pPr>
              <a:r>
                <a:rPr lang="en-US" sz="4000">
                  <a:solidFill>
                    <a:schemeClr val="bg1"/>
                  </a:solidFill>
                  <a:latin typeface="Open Sans" pitchFamily="2" charset="0"/>
                  <a:ea typeface="Open Sans" pitchFamily="2" charset="0"/>
                  <a:cs typeface="Open Sans" pitchFamily="2" charset="0"/>
                </a:rPr>
                <a:t>Book a Free </a:t>
              </a:r>
            </a:p>
            <a:p>
              <a:pPr>
                <a:lnSpc>
                  <a:spcPct val="80000"/>
                </a:lnSpc>
              </a:pPr>
              <a:r>
                <a:rPr lang="en-US" sz="4000">
                  <a:solidFill>
                    <a:schemeClr val="bg1"/>
                  </a:solidFill>
                  <a:latin typeface="Open Sans" pitchFamily="2" charset="0"/>
                  <a:ea typeface="Open Sans" pitchFamily="2" charset="0"/>
                  <a:cs typeface="Open Sans" pitchFamily="2" charset="0"/>
                </a:rPr>
                <a:t>15 Minutes </a:t>
              </a:r>
            </a:p>
            <a:p>
              <a:pPr>
                <a:lnSpc>
                  <a:spcPct val="80000"/>
                </a:lnSpc>
              </a:pPr>
              <a:r>
                <a:rPr lang="en-US" sz="4000">
                  <a:solidFill>
                    <a:schemeClr val="bg1"/>
                  </a:solidFill>
                  <a:latin typeface="Open Sans" pitchFamily="2" charset="0"/>
                  <a:ea typeface="Open Sans" pitchFamily="2" charset="0"/>
                  <a:cs typeface="Open Sans" pitchFamily="2" charset="0"/>
                </a:rPr>
                <a:t>IT Consultation Today</a:t>
              </a:r>
              <a:endParaRPr lang="en-US" sz="4000">
                <a:solidFill>
                  <a:srgbClr val="00B0F0"/>
                </a:solidFill>
                <a:latin typeface="Open Sans" pitchFamily="2" charset="0"/>
                <a:ea typeface="Open Sans" pitchFamily="2" charset="0"/>
                <a:cs typeface="Open Sans" pitchFamily="2" charset="0"/>
              </a:endParaRPr>
            </a:p>
          </p:txBody>
        </p:sp>
        <p:pic>
          <p:nvPicPr>
            <p:cNvPr id="12" name="Picture 11">
              <a:extLst>
                <a:ext uri="{FF2B5EF4-FFF2-40B4-BE49-F238E27FC236}">
                  <a16:creationId xmlns:a16="http://schemas.microsoft.com/office/drawing/2014/main" id="{7DB9C9F7-436E-CD75-C457-570715F3AF0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flipV="1">
              <a:off x="2649898" y="4112593"/>
              <a:ext cx="3108960" cy="32774"/>
            </a:xfrm>
            <a:prstGeom prst="rect">
              <a:avLst/>
            </a:prstGeom>
          </p:spPr>
        </p:pic>
      </p:grpSp>
      <p:sp>
        <p:nvSpPr>
          <p:cNvPr id="17" name="Freeform: Shape 16">
            <a:extLst>
              <a:ext uri="{FF2B5EF4-FFF2-40B4-BE49-F238E27FC236}">
                <a16:creationId xmlns:a16="http://schemas.microsoft.com/office/drawing/2014/main" id="{76E88CD0-7543-4762-62BE-E7708D564DFD}"/>
              </a:ext>
            </a:extLst>
          </p:cNvPr>
          <p:cNvSpPr/>
          <p:nvPr/>
        </p:nvSpPr>
        <p:spPr>
          <a:xfrm rot="10800000" flipV="1">
            <a:off x="-326606" y="-175993"/>
            <a:ext cx="2751229" cy="1458861"/>
          </a:xfrm>
          <a:custGeom>
            <a:avLst/>
            <a:gdLst>
              <a:gd name="connsiteX0" fmla="*/ 13028 w 10839953"/>
              <a:gd name="connsiteY0" fmla="*/ 0 h 6476710"/>
              <a:gd name="connsiteX1" fmla="*/ 10839953 w 10839953"/>
              <a:gd name="connsiteY1" fmla="*/ 0 h 6476710"/>
              <a:gd name="connsiteX2" fmla="*/ 10839953 w 10839953"/>
              <a:gd name="connsiteY2" fmla="*/ 4207453 h 6476710"/>
              <a:gd name="connsiteX3" fmla="*/ 10799970 w 10839953"/>
              <a:gd name="connsiteY3" fmla="*/ 4258332 h 6476710"/>
              <a:gd name="connsiteX4" fmla="*/ 6096000 w 10839953"/>
              <a:gd name="connsiteY4" fmla="*/ 6476710 h 6476710"/>
              <a:gd name="connsiteX5" fmla="*/ 0 w 10839953"/>
              <a:gd name="connsiteY5" fmla="*/ 380710 h 6476710"/>
              <a:gd name="connsiteX6" fmla="*/ 7932 w 10839953"/>
              <a:gd name="connsiteY6" fmla="*/ 67011 h 6476710"/>
              <a:gd name="connsiteX7" fmla="*/ 13028 w 10839953"/>
              <a:gd name="connsiteY7" fmla="*/ 0 h 6476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839953" h="6476710">
                <a:moveTo>
                  <a:pt x="13028" y="0"/>
                </a:moveTo>
                <a:lnTo>
                  <a:pt x="10839953" y="0"/>
                </a:lnTo>
                <a:lnTo>
                  <a:pt x="10839953" y="4207453"/>
                </a:lnTo>
                <a:lnTo>
                  <a:pt x="10799970" y="4258332"/>
                </a:lnTo>
                <a:cubicBezTo>
                  <a:pt x="9681874" y="5613152"/>
                  <a:pt x="7989785" y="6476710"/>
                  <a:pt x="6096000" y="6476710"/>
                </a:cubicBezTo>
                <a:cubicBezTo>
                  <a:pt x="2729272" y="6476710"/>
                  <a:pt x="0" y="3747438"/>
                  <a:pt x="0" y="380710"/>
                </a:cubicBezTo>
                <a:cubicBezTo>
                  <a:pt x="0" y="275500"/>
                  <a:pt x="2665" y="170912"/>
                  <a:pt x="7932" y="67011"/>
                </a:cubicBezTo>
                <a:lnTo>
                  <a:pt x="13028"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2" name="Graphic 21">
            <a:extLst>
              <a:ext uri="{FF2B5EF4-FFF2-40B4-BE49-F238E27FC236}">
                <a16:creationId xmlns:a16="http://schemas.microsoft.com/office/drawing/2014/main" id="{C3E75F2B-C62D-7521-6040-3003668273A0}"/>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rot="-5400000">
            <a:off x="9333881" y="2857500"/>
            <a:ext cx="4586756" cy="1157092"/>
          </a:xfrm>
          <a:prstGeom prst="rect">
            <a:avLst/>
          </a:prstGeom>
        </p:spPr>
      </p:pic>
      <p:grpSp>
        <p:nvGrpSpPr>
          <p:cNvPr id="39" name="Group 38">
            <a:extLst>
              <a:ext uri="{FF2B5EF4-FFF2-40B4-BE49-F238E27FC236}">
                <a16:creationId xmlns:a16="http://schemas.microsoft.com/office/drawing/2014/main" id="{915A14B4-494D-EE7E-4506-67D42C954CCA}"/>
              </a:ext>
            </a:extLst>
          </p:cNvPr>
          <p:cNvGrpSpPr/>
          <p:nvPr/>
        </p:nvGrpSpPr>
        <p:grpSpPr>
          <a:xfrm>
            <a:off x="1083787" y="5337139"/>
            <a:ext cx="3059745" cy="367431"/>
            <a:chOff x="1083787" y="5330441"/>
            <a:chExt cx="3059745" cy="367431"/>
          </a:xfrm>
        </p:grpSpPr>
        <p:grpSp>
          <p:nvGrpSpPr>
            <p:cNvPr id="50" name="Graphic 47">
              <a:extLst>
                <a:ext uri="{FF2B5EF4-FFF2-40B4-BE49-F238E27FC236}">
                  <a16:creationId xmlns:a16="http://schemas.microsoft.com/office/drawing/2014/main" id="{2BDF6ED7-799F-240C-1ADC-951630C74627}"/>
                </a:ext>
              </a:extLst>
            </p:cNvPr>
            <p:cNvGrpSpPr/>
            <p:nvPr/>
          </p:nvGrpSpPr>
          <p:grpSpPr>
            <a:xfrm>
              <a:off x="2642249" y="5353832"/>
              <a:ext cx="320649" cy="320649"/>
              <a:chOff x="3535680" y="685800"/>
              <a:chExt cx="2219273" cy="2219273"/>
            </a:xfrm>
          </p:grpSpPr>
          <p:sp>
            <p:nvSpPr>
              <p:cNvPr id="51" name="Freeform: Shape 50">
                <a:extLst>
                  <a:ext uri="{FF2B5EF4-FFF2-40B4-BE49-F238E27FC236}">
                    <a16:creationId xmlns:a16="http://schemas.microsoft.com/office/drawing/2014/main" id="{CB8BA094-76F6-1F27-ABD7-4202B18838F7}"/>
                  </a:ext>
                </a:extLst>
              </p:cNvPr>
              <p:cNvSpPr/>
              <p:nvPr/>
            </p:nvSpPr>
            <p:spPr>
              <a:xfrm>
                <a:off x="3535680" y="685800"/>
                <a:ext cx="2219273" cy="2219273"/>
              </a:xfrm>
              <a:custGeom>
                <a:avLst/>
                <a:gdLst>
                  <a:gd name="connsiteX0" fmla="*/ 2219273 w 2219273"/>
                  <a:gd name="connsiteY0" fmla="*/ 1109637 h 2219273"/>
                  <a:gd name="connsiteX1" fmla="*/ 1109637 w 2219273"/>
                  <a:gd name="connsiteY1" fmla="*/ 2219274 h 2219273"/>
                  <a:gd name="connsiteX2" fmla="*/ 0 w 2219273"/>
                  <a:gd name="connsiteY2" fmla="*/ 1109637 h 2219273"/>
                  <a:gd name="connsiteX3" fmla="*/ 1109637 w 2219273"/>
                  <a:gd name="connsiteY3" fmla="*/ 0 h 2219273"/>
                  <a:gd name="connsiteX4" fmla="*/ 2219273 w 2219273"/>
                  <a:gd name="connsiteY4" fmla="*/ 1109637 h 2219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273" h="2219273">
                    <a:moveTo>
                      <a:pt x="2219273" y="1109637"/>
                    </a:moveTo>
                    <a:cubicBezTo>
                      <a:pt x="2219273" y="1722472"/>
                      <a:pt x="1722472" y="2219274"/>
                      <a:pt x="1109637" y="2219274"/>
                    </a:cubicBezTo>
                    <a:cubicBezTo>
                      <a:pt x="496801" y="2219274"/>
                      <a:pt x="0" y="1722472"/>
                      <a:pt x="0" y="1109637"/>
                    </a:cubicBezTo>
                    <a:cubicBezTo>
                      <a:pt x="0" y="496801"/>
                      <a:pt x="496801" y="0"/>
                      <a:pt x="1109637" y="0"/>
                    </a:cubicBezTo>
                    <a:cubicBezTo>
                      <a:pt x="1722472" y="0"/>
                      <a:pt x="2219273" y="496801"/>
                      <a:pt x="2219273" y="1109637"/>
                    </a:cubicBezTo>
                    <a:close/>
                  </a:path>
                </a:pathLst>
              </a:custGeom>
              <a:solidFill>
                <a:srgbClr val="00CCFF"/>
              </a:solidFill>
              <a:ln w="8238" cap="flat">
                <a:noFill/>
                <a:prstDash val="solid"/>
                <a:miter/>
              </a:ln>
            </p:spPr>
            <p:txBody>
              <a:bodyPr rtlCol="0" anchor="ctr"/>
              <a:lstStyle/>
              <a:p>
                <a:endParaRPr lang="en-US"/>
              </a:p>
            </p:txBody>
          </p:sp>
          <p:sp>
            <p:nvSpPr>
              <p:cNvPr id="52" name="Freeform: Shape 51">
                <a:hlinkClick r:id="rId12"/>
                <a:extLst>
                  <a:ext uri="{FF2B5EF4-FFF2-40B4-BE49-F238E27FC236}">
                    <a16:creationId xmlns:a16="http://schemas.microsoft.com/office/drawing/2014/main" id="{356C343A-BF44-6A64-7677-C7708FD947B1}"/>
                  </a:ext>
                </a:extLst>
              </p:cNvPr>
              <p:cNvSpPr/>
              <p:nvPr/>
            </p:nvSpPr>
            <p:spPr>
              <a:xfrm>
                <a:off x="4053298" y="1294843"/>
                <a:ext cx="1210679" cy="997695"/>
              </a:xfrm>
              <a:custGeom>
                <a:avLst/>
                <a:gdLst>
                  <a:gd name="connsiteX0" fmla="*/ 1204913 w 1210679"/>
                  <a:gd name="connsiteY0" fmla="*/ 120005 h 997695"/>
                  <a:gd name="connsiteX1" fmla="*/ 1082169 w 1210679"/>
                  <a:gd name="connsiteY1" fmla="*/ 154604 h 997695"/>
                  <a:gd name="connsiteX2" fmla="*/ 1142306 w 1210679"/>
                  <a:gd name="connsiteY2" fmla="*/ 101058 h 997695"/>
                  <a:gd name="connsiteX3" fmla="*/ 1182671 w 1210679"/>
                  <a:gd name="connsiteY3" fmla="*/ 26917 h 997695"/>
                  <a:gd name="connsiteX4" fmla="*/ 1182671 w 1210679"/>
                  <a:gd name="connsiteY4" fmla="*/ 20327 h 997695"/>
                  <a:gd name="connsiteX5" fmla="*/ 1176081 w 1210679"/>
                  <a:gd name="connsiteY5" fmla="*/ 21151 h 997695"/>
                  <a:gd name="connsiteX6" fmla="*/ 1031095 w 1210679"/>
                  <a:gd name="connsiteY6" fmla="*/ 76344 h 997695"/>
                  <a:gd name="connsiteX7" fmla="*/ 1021209 w 1210679"/>
                  <a:gd name="connsiteY7" fmla="*/ 73873 h 997695"/>
                  <a:gd name="connsiteX8" fmla="*/ 1008852 w 1210679"/>
                  <a:gd name="connsiteY8" fmla="*/ 60692 h 997695"/>
                  <a:gd name="connsiteX9" fmla="*/ 938831 w 1210679"/>
                  <a:gd name="connsiteY9" fmla="*/ 17856 h 997695"/>
                  <a:gd name="connsiteX10" fmla="*/ 830915 w 1210679"/>
                  <a:gd name="connsiteY10" fmla="*/ 556 h 997695"/>
                  <a:gd name="connsiteX11" fmla="*/ 728766 w 1210679"/>
                  <a:gd name="connsiteY11" fmla="*/ 29388 h 997695"/>
                  <a:gd name="connsiteX12" fmla="*/ 646388 w 1210679"/>
                  <a:gd name="connsiteY12" fmla="*/ 96939 h 997695"/>
                  <a:gd name="connsiteX13" fmla="*/ 596961 w 1210679"/>
                  <a:gd name="connsiteY13" fmla="*/ 195793 h 997695"/>
                  <a:gd name="connsiteX14" fmla="*/ 594489 w 1210679"/>
                  <a:gd name="connsiteY14" fmla="*/ 299590 h 997695"/>
                  <a:gd name="connsiteX15" fmla="*/ 589546 w 1210679"/>
                  <a:gd name="connsiteY15" fmla="*/ 305356 h 997695"/>
                  <a:gd name="connsiteX16" fmla="*/ 91157 w 1210679"/>
                  <a:gd name="connsiteY16" fmla="*/ 51631 h 997695"/>
                  <a:gd name="connsiteX17" fmla="*/ 77153 w 1210679"/>
                  <a:gd name="connsiteY17" fmla="*/ 52454 h 997695"/>
                  <a:gd name="connsiteX18" fmla="*/ 119990 w 1210679"/>
                  <a:gd name="connsiteY18" fmla="*/ 351488 h 997695"/>
                  <a:gd name="connsiteX19" fmla="*/ 150470 w 1210679"/>
                  <a:gd name="connsiteY19" fmla="*/ 378673 h 997695"/>
                  <a:gd name="connsiteX20" fmla="*/ 54087 w 1210679"/>
                  <a:gd name="connsiteY20" fmla="*/ 351488 h 997695"/>
                  <a:gd name="connsiteX21" fmla="*/ 45025 w 1210679"/>
                  <a:gd name="connsiteY21" fmla="*/ 356431 h 997695"/>
                  <a:gd name="connsiteX22" fmla="*/ 46673 w 1210679"/>
                  <a:gd name="connsiteY22" fmla="*/ 385263 h 997695"/>
                  <a:gd name="connsiteX23" fmla="*/ 204016 w 1210679"/>
                  <a:gd name="connsiteY23" fmla="*/ 588738 h 997695"/>
                  <a:gd name="connsiteX24" fmla="*/ 236143 w 1210679"/>
                  <a:gd name="connsiteY24" fmla="*/ 598623 h 997695"/>
                  <a:gd name="connsiteX25" fmla="*/ 141408 w 1210679"/>
                  <a:gd name="connsiteY25" fmla="*/ 601918 h 997695"/>
                  <a:gd name="connsiteX26" fmla="*/ 134818 w 1210679"/>
                  <a:gd name="connsiteY26" fmla="*/ 610980 h 997695"/>
                  <a:gd name="connsiteX27" fmla="*/ 333350 w 1210679"/>
                  <a:gd name="connsiteY27" fmla="*/ 777384 h 997695"/>
                  <a:gd name="connsiteX28" fmla="*/ 360535 w 1210679"/>
                  <a:gd name="connsiteY28" fmla="*/ 780679 h 997695"/>
                  <a:gd name="connsiteX29" fmla="*/ 358887 w 1210679"/>
                  <a:gd name="connsiteY29" fmla="*/ 782327 h 997695"/>
                  <a:gd name="connsiteX30" fmla="*/ 223787 w 1210679"/>
                  <a:gd name="connsiteY30" fmla="*/ 853996 h 997695"/>
                  <a:gd name="connsiteX31" fmla="*/ 17841 w 1210679"/>
                  <a:gd name="connsiteY31" fmla="*/ 880357 h 997695"/>
                  <a:gd name="connsiteX32" fmla="*/ 1365 w 1210679"/>
                  <a:gd name="connsiteY32" fmla="*/ 880357 h 997695"/>
                  <a:gd name="connsiteX33" fmla="*/ 4660 w 1210679"/>
                  <a:gd name="connsiteY33" fmla="*/ 887771 h 997695"/>
                  <a:gd name="connsiteX34" fmla="*/ 47497 w 1210679"/>
                  <a:gd name="connsiteY34" fmla="*/ 913309 h 997695"/>
                  <a:gd name="connsiteX35" fmla="*/ 185069 w 1210679"/>
                  <a:gd name="connsiteY35" fmla="*/ 968502 h 997695"/>
                  <a:gd name="connsiteX36" fmla="*/ 895994 w 1210679"/>
                  <a:gd name="connsiteY36" fmla="*/ 802098 h 997695"/>
                  <a:gd name="connsiteX37" fmla="*/ 1092879 w 1210679"/>
                  <a:gd name="connsiteY37" fmla="*/ 258400 h 997695"/>
                  <a:gd name="connsiteX38" fmla="*/ 1107707 w 1210679"/>
                  <a:gd name="connsiteY38" fmla="*/ 241925 h 997695"/>
                  <a:gd name="connsiteX39" fmla="*/ 1204089 w 1210679"/>
                  <a:gd name="connsiteY39" fmla="*/ 141423 h 997695"/>
                  <a:gd name="connsiteX40" fmla="*/ 1210680 w 1210679"/>
                  <a:gd name="connsiteY40" fmla="*/ 122476 h 997695"/>
                  <a:gd name="connsiteX41" fmla="*/ 1210680 w 1210679"/>
                  <a:gd name="connsiteY41" fmla="*/ 121652 h 997695"/>
                  <a:gd name="connsiteX42" fmla="*/ 1204913 w 1210679"/>
                  <a:gd name="connsiteY42" fmla="*/ 120005 h 9976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1210679" h="997695">
                    <a:moveTo>
                      <a:pt x="1204913" y="120005"/>
                    </a:moveTo>
                    <a:cubicBezTo>
                      <a:pt x="1166195" y="137304"/>
                      <a:pt x="1124182" y="148013"/>
                      <a:pt x="1082169" y="154604"/>
                    </a:cubicBezTo>
                    <a:cubicBezTo>
                      <a:pt x="1101940" y="151309"/>
                      <a:pt x="1130772" y="115886"/>
                      <a:pt x="1142306" y="101058"/>
                    </a:cubicBezTo>
                    <a:cubicBezTo>
                      <a:pt x="1159605" y="78816"/>
                      <a:pt x="1174433" y="54102"/>
                      <a:pt x="1182671" y="26917"/>
                    </a:cubicBezTo>
                    <a:cubicBezTo>
                      <a:pt x="1183495" y="24446"/>
                      <a:pt x="1184318" y="21974"/>
                      <a:pt x="1182671" y="20327"/>
                    </a:cubicBezTo>
                    <a:cubicBezTo>
                      <a:pt x="1180199" y="19503"/>
                      <a:pt x="1178552" y="19503"/>
                      <a:pt x="1176081" y="21151"/>
                    </a:cubicBezTo>
                    <a:cubicBezTo>
                      <a:pt x="1129949" y="45864"/>
                      <a:pt x="1082169" y="63987"/>
                      <a:pt x="1031095" y="76344"/>
                    </a:cubicBezTo>
                    <a:cubicBezTo>
                      <a:pt x="1026976" y="77168"/>
                      <a:pt x="1023680" y="76344"/>
                      <a:pt x="1021209" y="73873"/>
                    </a:cubicBezTo>
                    <a:cubicBezTo>
                      <a:pt x="1017090" y="68930"/>
                      <a:pt x="1012971" y="64811"/>
                      <a:pt x="1008852" y="60692"/>
                    </a:cubicBezTo>
                    <a:cubicBezTo>
                      <a:pt x="987434" y="42569"/>
                      <a:pt x="964368" y="28565"/>
                      <a:pt x="938831" y="17856"/>
                    </a:cubicBezTo>
                    <a:cubicBezTo>
                      <a:pt x="905056" y="3851"/>
                      <a:pt x="867986" y="-1915"/>
                      <a:pt x="830915" y="556"/>
                    </a:cubicBezTo>
                    <a:cubicBezTo>
                      <a:pt x="795492" y="3027"/>
                      <a:pt x="760070" y="12913"/>
                      <a:pt x="728766" y="29388"/>
                    </a:cubicBezTo>
                    <a:cubicBezTo>
                      <a:pt x="697462" y="45864"/>
                      <a:pt x="668630" y="68930"/>
                      <a:pt x="646388" y="96939"/>
                    </a:cubicBezTo>
                    <a:cubicBezTo>
                      <a:pt x="623322" y="125771"/>
                      <a:pt x="606022" y="159546"/>
                      <a:pt x="596961" y="195793"/>
                    </a:cubicBezTo>
                    <a:cubicBezTo>
                      <a:pt x="588723" y="230392"/>
                      <a:pt x="589546" y="264991"/>
                      <a:pt x="594489" y="299590"/>
                    </a:cubicBezTo>
                    <a:cubicBezTo>
                      <a:pt x="595313" y="305356"/>
                      <a:pt x="594489" y="306180"/>
                      <a:pt x="589546" y="305356"/>
                    </a:cubicBezTo>
                    <a:cubicBezTo>
                      <a:pt x="390191" y="275700"/>
                      <a:pt x="225434" y="204031"/>
                      <a:pt x="91157" y="51631"/>
                    </a:cubicBezTo>
                    <a:cubicBezTo>
                      <a:pt x="85391" y="45040"/>
                      <a:pt x="82096" y="45040"/>
                      <a:pt x="77153" y="52454"/>
                    </a:cubicBezTo>
                    <a:cubicBezTo>
                      <a:pt x="18664" y="140599"/>
                      <a:pt x="46673" y="281466"/>
                      <a:pt x="119990" y="351488"/>
                    </a:cubicBezTo>
                    <a:cubicBezTo>
                      <a:pt x="129875" y="360550"/>
                      <a:pt x="139761" y="369611"/>
                      <a:pt x="150470" y="378673"/>
                    </a:cubicBezTo>
                    <a:cubicBezTo>
                      <a:pt x="146351" y="379497"/>
                      <a:pt x="97748" y="374554"/>
                      <a:pt x="54087" y="351488"/>
                    </a:cubicBezTo>
                    <a:cubicBezTo>
                      <a:pt x="48321" y="348193"/>
                      <a:pt x="45025" y="349840"/>
                      <a:pt x="45025" y="356431"/>
                    </a:cubicBezTo>
                    <a:cubicBezTo>
                      <a:pt x="44202" y="366316"/>
                      <a:pt x="45025" y="374554"/>
                      <a:pt x="46673" y="385263"/>
                    </a:cubicBezTo>
                    <a:cubicBezTo>
                      <a:pt x="58206" y="474232"/>
                      <a:pt x="119990" y="556610"/>
                      <a:pt x="204016" y="588738"/>
                    </a:cubicBezTo>
                    <a:cubicBezTo>
                      <a:pt x="213901" y="592857"/>
                      <a:pt x="225434" y="596976"/>
                      <a:pt x="236143" y="598623"/>
                    </a:cubicBezTo>
                    <a:cubicBezTo>
                      <a:pt x="217196" y="602742"/>
                      <a:pt x="197425" y="606037"/>
                      <a:pt x="141408" y="601918"/>
                    </a:cubicBezTo>
                    <a:cubicBezTo>
                      <a:pt x="134818" y="600271"/>
                      <a:pt x="131523" y="604390"/>
                      <a:pt x="134818" y="610980"/>
                    </a:cubicBezTo>
                    <a:cubicBezTo>
                      <a:pt x="176007" y="723838"/>
                      <a:pt x="265799" y="757613"/>
                      <a:pt x="333350" y="777384"/>
                    </a:cubicBezTo>
                    <a:cubicBezTo>
                      <a:pt x="342411" y="779032"/>
                      <a:pt x="351473" y="779032"/>
                      <a:pt x="360535" y="780679"/>
                    </a:cubicBezTo>
                    <a:cubicBezTo>
                      <a:pt x="359711" y="781503"/>
                      <a:pt x="359711" y="781503"/>
                      <a:pt x="358887" y="782327"/>
                    </a:cubicBezTo>
                    <a:cubicBezTo>
                      <a:pt x="336645" y="816102"/>
                      <a:pt x="259209" y="841639"/>
                      <a:pt x="223787" y="853996"/>
                    </a:cubicBezTo>
                    <a:cubicBezTo>
                      <a:pt x="158707" y="877062"/>
                      <a:pt x="87038" y="886947"/>
                      <a:pt x="17841" y="880357"/>
                    </a:cubicBezTo>
                    <a:cubicBezTo>
                      <a:pt x="7131" y="878710"/>
                      <a:pt x="4660" y="878710"/>
                      <a:pt x="1365" y="880357"/>
                    </a:cubicBezTo>
                    <a:cubicBezTo>
                      <a:pt x="-1930" y="882005"/>
                      <a:pt x="1365" y="884476"/>
                      <a:pt x="4660" y="887771"/>
                    </a:cubicBezTo>
                    <a:cubicBezTo>
                      <a:pt x="18664" y="896833"/>
                      <a:pt x="32669" y="905071"/>
                      <a:pt x="47497" y="913309"/>
                    </a:cubicBezTo>
                    <a:cubicBezTo>
                      <a:pt x="91157" y="936375"/>
                      <a:pt x="137289" y="955321"/>
                      <a:pt x="185069" y="968502"/>
                    </a:cubicBezTo>
                    <a:cubicBezTo>
                      <a:pt x="432204" y="1036876"/>
                      <a:pt x="710643" y="986625"/>
                      <a:pt x="895994" y="802098"/>
                    </a:cubicBezTo>
                    <a:cubicBezTo>
                      <a:pt x="1041804" y="657112"/>
                      <a:pt x="1092879" y="457756"/>
                      <a:pt x="1092879" y="258400"/>
                    </a:cubicBezTo>
                    <a:cubicBezTo>
                      <a:pt x="1092879" y="250986"/>
                      <a:pt x="1101940" y="246044"/>
                      <a:pt x="1107707" y="241925"/>
                    </a:cubicBezTo>
                    <a:cubicBezTo>
                      <a:pt x="1145600" y="213092"/>
                      <a:pt x="1176081" y="179317"/>
                      <a:pt x="1204089" y="141423"/>
                    </a:cubicBezTo>
                    <a:cubicBezTo>
                      <a:pt x="1210680" y="133185"/>
                      <a:pt x="1210680" y="124947"/>
                      <a:pt x="1210680" y="122476"/>
                    </a:cubicBezTo>
                    <a:cubicBezTo>
                      <a:pt x="1210680" y="121652"/>
                      <a:pt x="1210680" y="121652"/>
                      <a:pt x="1210680" y="121652"/>
                    </a:cubicBezTo>
                    <a:cubicBezTo>
                      <a:pt x="1209856" y="116710"/>
                      <a:pt x="1209856" y="118357"/>
                      <a:pt x="1204913" y="120005"/>
                    </a:cubicBezTo>
                    <a:close/>
                  </a:path>
                </a:pathLst>
              </a:custGeom>
              <a:solidFill>
                <a:srgbClr val="FFFFFF"/>
              </a:solidFill>
              <a:ln w="8238" cap="flat">
                <a:noFill/>
                <a:prstDash val="solid"/>
                <a:miter/>
              </a:ln>
            </p:spPr>
            <p:txBody>
              <a:bodyPr rtlCol="0" anchor="ctr"/>
              <a:lstStyle/>
              <a:p>
                <a:endParaRPr lang="en-US"/>
              </a:p>
            </p:txBody>
          </p:sp>
        </p:grpSp>
        <p:grpSp>
          <p:nvGrpSpPr>
            <p:cNvPr id="53" name="Graphic 47">
              <a:extLst>
                <a:ext uri="{FF2B5EF4-FFF2-40B4-BE49-F238E27FC236}">
                  <a16:creationId xmlns:a16="http://schemas.microsoft.com/office/drawing/2014/main" id="{B4991803-D6B0-3B9A-583D-BFF195CC2420}"/>
                </a:ext>
              </a:extLst>
            </p:cNvPr>
            <p:cNvGrpSpPr/>
            <p:nvPr/>
          </p:nvGrpSpPr>
          <p:grpSpPr>
            <a:xfrm>
              <a:off x="1461617" y="5353832"/>
              <a:ext cx="320649" cy="320649"/>
              <a:chOff x="0" y="3953750"/>
              <a:chExt cx="2219273" cy="2219273"/>
            </a:xfrm>
          </p:grpSpPr>
          <p:sp>
            <p:nvSpPr>
              <p:cNvPr id="54" name="Freeform: Shape 53">
                <a:hlinkClick r:id="rId13"/>
                <a:extLst>
                  <a:ext uri="{FF2B5EF4-FFF2-40B4-BE49-F238E27FC236}">
                    <a16:creationId xmlns:a16="http://schemas.microsoft.com/office/drawing/2014/main" id="{122EED00-D371-E7CD-1231-F4876B40BA2E}"/>
                  </a:ext>
                </a:extLst>
              </p:cNvPr>
              <p:cNvSpPr/>
              <p:nvPr/>
            </p:nvSpPr>
            <p:spPr>
              <a:xfrm>
                <a:off x="0" y="3953750"/>
                <a:ext cx="2219273" cy="2219273"/>
              </a:xfrm>
              <a:custGeom>
                <a:avLst/>
                <a:gdLst>
                  <a:gd name="connsiteX0" fmla="*/ 2219274 w 2219273"/>
                  <a:gd name="connsiteY0" fmla="*/ 1109637 h 2219273"/>
                  <a:gd name="connsiteX1" fmla="*/ 1109637 w 2219273"/>
                  <a:gd name="connsiteY1" fmla="*/ 2219274 h 2219273"/>
                  <a:gd name="connsiteX2" fmla="*/ 0 w 2219273"/>
                  <a:gd name="connsiteY2" fmla="*/ 1109637 h 2219273"/>
                  <a:gd name="connsiteX3" fmla="*/ 1109637 w 2219273"/>
                  <a:gd name="connsiteY3" fmla="*/ 0 h 2219273"/>
                  <a:gd name="connsiteX4" fmla="*/ 2219274 w 2219273"/>
                  <a:gd name="connsiteY4" fmla="*/ 1109637 h 2219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273" h="2219273">
                    <a:moveTo>
                      <a:pt x="2219274" y="1109637"/>
                    </a:moveTo>
                    <a:cubicBezTo>
                      <a:pt x="2219274" y="1722473"/>
                      <a:pt x="1722472" y="2219274"/>
                      <a:pt x="1109637" y="2219274"/>
                    </a:cubicBezTo>
                    <a:cubicBezTo>
                      <a:pt x="496801" y="2219274"/>
                      <a:pt x="0" y="1722473"/>
                      <a:pt x="0" y="1109637"/>
                    </a:cubicBezTo>
                    <a:cubicBezTo>
                      <a:pt x="0" y="496801"/>
                      <a:pt x="496801" y="0"/>
                      <a:pt x="1109637" y="0"/>
                    </a:cubicBezTo>
                    <a:cubicBezTo>
                      <a:pt x="1722472" y="0"/>
                      <a:pt x="2219274" y="496801"/>
                      <a:pt x="2219274" y="1109637"/>
                    </a:cubicBezTo>
                    <a:close/>
                  </a:path>
                </a:pathLst>
              </a:custGeom>
              <a:gradFill>
                <a:gsLst>
                  <a:gs pos="110">
                    <a:srgbClr val="FFE185"/>
                  </a:gs>
                  <a:gs pos="20940">
                    <a:srgbClr val="FFBB36"/>
                  </a:gs>
                  <a:gs pos="37650">
                    <a:srgbClr val="FF5176"/>
                  </a:gs>
                  <a:gs pos="52380">
                    <a:srgbClr val="F63395"/>
                  </a:gs>
                  <a:gs pos="73940">
                    <a:srgbClr val="A436D2"/>
                  </a:gs>
                  <a:gs pos="100000">
                    <a:srgbClr val="5F4EED"/>
                  </a:gs>
                </a:gsLst>
                <a:lin ang="0" scaled="1"/>
              </a:gradFill>
              <a:ln w="8238" cap="flat">
                <a:noFill/>
                <a:prstDash val="solid"/>
                <a:miter/>
              </a:ln>
            </p:spPr>
            <p:txBody>
              <a:bodyPr rtlCol="0" anchor="ctr"/>
              <a:lstStyle/>
              <a:p>
                <a:endParaRPr lang="en-US"/>
              </a:p>
            </p:txBody>
          </p:sp>
          <p:grpSp>
            <p:nvGrpSpPr>
              <p:cNvPr id="55" name="Graphic 47">
                <a:extLst>
                  <a:ext uri="{FF2B5EF4-FFF2-40B4-BE49-F238E27FC236}">
                    <a16:creationId xmlns:a16="http://schemas.microsoft.com/office/drawing/2014/main" id="{C63C1703-DC88-63B7-6617-2F9035AC80FF}"/>
                  </a:ext>
                </a:extLst>
              </p:cNvPr>
              <p:cNvGrpSpPr/>
              <p:nvPr/>
            </p:nvGrpSpPr>
            <p:grpSpPr>
              <a:xfrm>
                <a:off x="459671" y="4412597"/>
                <a:ext cx="1299930" cy="1299930"/>
                <a:chOff x="459671" y="4412597"/>
                <a:chExt cx="1299930" cy="1299930"/>
              </a:xfrm>
              <a:solidFill>
                <a:srgbClr val="FFFFFF"/>
              </a:solidFill>
            </p:grpSpPr>
            <p:sp>
              <p:nvSpPr>
                <p:cNvPr id="56" name="Freeform: Shape 55">
                  <a:extLst>
                    <a:ext uri="{FF2B5EF4-FFF2-40B4-BE49-F238E27FC236}">
                      <a16:creationId xmlns:a16="http://schemas.microsoft.com/office/drawing/2014/main" id="{5C7EBE13-E7FD-0053-EF2B-A7ACD573CE4A}"/>
                    </a:ext>
                  </a:extLst>
                </p:cNvPr>
                <p:cNvSpPr/>
                <p:nvPr/>
              </p:nvSpPr>
              <p:spPr>
                <a:xfrm>
                  <a:off x="1377366" y="4644081"/>
                  <a:ext cx="153223" cy="153223"/>
                </a:xfrm>
                <a:custGeom>
                  <a:avLst/>
                  <a:gdLst>
                    <a:gd name="connsiteX0" fmla="*/ 76612 w 153223"/>
                    <a:gd name="connsiteY0" fmla="*/ 0 h 153223"/>
                    <a:gd name="connsiteX1" fmla="*/ 0 w 153223"/>
                    <a:gd name="connsiteY1" fmla="*/ 76612 h 153223"/>
                    <a:gd name="connsiteX2" fmla="*/ 76612 w 153223"/>
                    <a:gd name="connsiteY2" fmla="*/ 153224 h 153223"/>
                    <a:gd name="connsiteX3" fmla="*/ 153224 w 153223"/>
                    <a:gd name="connsiteY3" fmla="*/ 76612 h 153223"/>
                    <a:gd name="connsiteX4" fmla="*/ 76612 w 153223"/>
                    <a:gd name="connsiteY4" fmla="*/ 0 h 1532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3223" h="153223">
                      <a:moveTo>
                        <a:pt x="76612" y="0"/>
                      </a:moveTo>
                      <a:cubicBezTo>
                        <a:pt x="34599" y="0"/>
                        <a:pt x="0" y="33775"/>
                        <a:pt x="0" y="76612"/>
                      </a:cubicBezTo>
                      <a:cubicBezTo>
                        <a:pt x="0" y="118625"/>
                        <a:pt x="33775" y="153224"/>
                        <a:pt x="76612" y="153224"/>
                      </a:cubicBezTo>
                      <a:cubicBezTo>
                        <a:pt x="118625" y="153224"/>
                        <a:pt x="153224" y="119449"/>
                        <a:pt x="153224" y="76612"/>
                      </a:cubicBezTo>
                      <a:cubicBezTo>
                        <a:pt x="152400" y="33775"/>
                        <a:pt x="118625" y="0"/>
                        <a:pt x="76612" y="0"/>
                      </a:cubicBezTo>
                      <a:close/>
                    </a:path>
                  </a:pathLst>
                </a:custGeom>
                <a:solidFill>
                  <a:srgbClr val="FFFFFF"/>
                </a:solidFill>
                <a:ln w="8238" cap="flat">
                  <a:noFill/>
                  <a:prstDash val="solid"/>
                  <a:miter/>
                </a:ln>
              </p:spPr>
              <p:txBody>
                <a:bodyPr rtlCol="0" anchor="ctr"/>
                <a:lstStyle/>
                <a:p>
                  <a:endParaRPr lang="en-US"/>
                </a:p>
              </p:txBody>
            </p:sp>
            <p:sp>
              <p:nvSpPr>
                <p:cNvPr id="57" name="Freeform: Shape 56">
                  <a:extLst>
                    <a:ext uri="{FF2B5EF4-FFF2-40B4-BE49-F238E27FC236}">
                      <a16:creationId xmlns:a16="http://schemas.microsoft.com/office/drawing/2014/main" id="{83ADDFE4-37EB-286B-1A6B-956698960A49}"/>
                    </a:ext>
                  </a:extLst>
                </p:cNvPr>
                <p:cNvSpPr/>
                <p:nvPr/>
              </p:nvSpPr>
              <p:spPr>
                <a:xfrm>
                  <a:off x="794127" y="4742111"/>
                  <a:ext cx="640903" cy="640903"/>
                </a:xfrm>
                <a:custGeom>
                  <a:avLst/>
                  <a:gdLst>
                    <a:gd name="connsiteX0" fmla="*/ 320452 w 640903"/>
                    <a:gd name="connsiteY0" fmla="*/ 0 h 640903"/>
                    <a:gd name="connsiteX1" fmla="*/ 0 w 640903"/>
                    <a:gd name="connsiteY1" fmla="*/ 320452 h 640903"/>
                    <a:gd name="connsiteX2" fmla="*/ 320452 w 640903"/>
                    <a:gd name="connsiteY2" fmla="*/ 640904 h 640903"/>
                    <a:gd name="connsiteX3" fmla="*/ 640904 w 640903"/>
                    <a:gd name="connsiteY3" fmla="*/ 320452 h 640903"/>
                    <a:gd name="connsiteX4" fmla="*/ 320452 w 640903"/>
                    <a:gd name="connsiteY4" fmla="*/ 0 h 640903"/>
                    <a:gd name="connsiteX5" fmla="*/ 320452 w 640903"/>
                    <a:gd name="connsiteY5" fmla="*/ 525574 h 640903"/>
                    <a:gd name="connsiteX6" fmla="*/ 115330 w 640903"/>
                    <a:gd name="connsiteY6" fmla="*/ 320452 h 640903"/>
                    <a:gd name="connsiteX7" fmla="*/ 320452 w 640903"/>
                    <a:gd name="connsiteY7" fmla="*/ 115330 h 640903"/>
                    <a:gd name="connsiteX8" fmla="*/ 525574 w 640903"/>
                    <a:gd name="connsiteY8" fmla="*/ 320452 h 640903"/>
                    <a:gd name="connsiteX9" fmla="*/ 320452 w 640903"/>
                    <a:gd name="connsiteY9" fmla="*/ 525574 h 640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40903" h="640903">
                      <a:moveTo>
                        <a:pt x="320452" y="0"/>
                      </a:moveTo>
                      <a:cubicBezTo>
                        <a:pt x="144162" y="0"/>
                        <a:pt x="0" y="143338"/>
                        <a:pt x="0" y="320452"/>
                      </a:cubicBezTo>
                      <a:cubicBezTo>
                        <a:pt x="0" y="496742"/>
                        <a:pt x="143338" y="640904"/>
                        <a:pt x="320452" y="640904"/>
                      </a:cubicBezTo>
                      <a:cubicBezTo>
                        <a:pt x="497565" y="640904"/>
                        <a:pt x="640904" y="497565"/>
                        <a:pt x="640904" y="320452"/>
                      </a:cubicBezTo>
                      <a:cubicBezTo>
                        <a:pt x="640904" y="143338"/>
                        <a:pt x="497565" y="0"/>
                        <a:pt x="320452" y="0"/>
                      </a:cubicBezTo>
                      <a:close/>
                      <a:moveTo>
                        <a:pt x="320452" y="525574"/>
                      </a:moveTo>
                      <a:cubicBezTo>
                        <a:pt x="207593" y="525574"/>
                        <a:pt x="115330" y="433310"/>
                        <a:pt x="115330" y="320452"/>
                      </a:cubicBezTo>
                      <a:cubicBezTo>
                        <a:pt x="115330" y="207593"/>
                        <a:pt x="207593" y="115330"/>
                        <a:pt x="320452" y="115330"/>
                      </a:cubicBezTo>
                      <a:cubicBezTo>
                        <a:pt x="433310" y="115330"/>
                        <a:pt x="525574" y="207593"/>
                        <a:pt x="525574" y="320452"/>
                      </a:cubicBezTo>
                      <a:cubicBezTo>
                        <a:pt x="525574" y="433310"/>
                        <a:pt x="434134" y="525574"/>
                        <a:pt x="320452" y="525574"/>
                      </a:cubicBezTo>
                      <a:close/>
                    </a:path>
                  </a:pathLst>
                </a:custGeom>
                <a:solidFill>
                  <a:srgbClr val="FFFFFF"/>
                </a:solidFill>
                <a:ln w="8238" cap="flat">
                  <a:noFill/>
                  <a:prstDash val="solid"/>
                  <a:miter/>
                </a:ln>
              </p:spPr>
              <p:txBody>
                <a:bodyPr rtlCol="0" anchor="ctr"/>
                <a:lstStyle/>
                <a:p>
                  <a:endParaRPr lang="en-US"/>
                </a:p>
              </p:txBody>
            </p:sp>
            <p:sp>
              <p:nvSpPr>
                <p:cNvPr id="58" name="Freeform: Shape 57">
                  <a:extLst>
                    <a:ext uri="{FF2B5EF4-FFF2-40B4-BE49-F238E27FC236}">
                      <a16:creationId xmlns:a16="http://schemas.microsoft.com/office/drawing/2014/main" id="{E8542166-D3DE-E79D-669B-8B9083424241}"/>
                    </a:ext>
                  </a:extLst>
                </p:cNvPr>
                <p:cNvSpPr/>
                <p:nvPr/>
              </p:nvSpPr>
              <p:spPr>
                <a:xfrm>
                  <a:off x="459671" y="4412597"/>
                  <a:ext cx="1299930" cy="1299930"/>
                </a:xfrm>
                <a:custGeom>
                  <a:avLst/>
                  <a:gdLst>
                    <a:gd name="connsiteX0" fmla="*/ 909457 w 1299930"/>
                    <a:gd name="connsiteY0" fmla="*/ 1299931 h 1299930"/>
                    <a:gd name="connsiteX1" fmla="*/ 390474 w 1299930"/>
                    <a:gd name="connsiteY1" fmla="*/ 1299931 h 1299930"/>
                    <a:gd name="connsiteX2" fmla="*/ 0 w 1299930"/>
                    <a:gd name="connsiteY2" fmla="*/ 909457 h 1299930"/>
                    <a:gd name="connsiteX3" fmla="*/ 0 w 1299930"/>
                    <a:gd name="connsiteY3" fmla="*/ 390473 h 1299930"/>
                    <a:gd name="connsiteX4" fmla="*/ 390474 w 1299930"/>
                    <a:gd name="connsiteY4" fmla="*/ 0 h 1299930"/>
                    <a:gd name="connsiteX5" fmla="*/ 909457 w 1299930"/>
                    <a:gd name="connsiteY5" fmla="*/ 0 h 1299930"/>
                    <a:gd name="connsiteX6" fmla="*/ 1299931 w 1299930"/>
                    <a:gd name="connsiteY6" fmla="*/ 390473 h 1299930"/>
                    <a:gd name="connsiteX7" fmla="*/ 1299931 w 1299930"/>
                    <a:gd name="connsiteY7" fmla="*/ 909457 h 1299930"/>
                    <a:gd name="connsiteX8" fmla="*/ 909457 w 1299930"/>
                    <a:gd name="connsiteY8" fmla="*/ 1299931 h 1299930"/>
                    <a:gd name="connsiteX9" fmla="*/ 390474 w 1299930"/>
                    <a:gd name="connsiteY9" fmla="*/ 121920 h 1299930"/>
                    <a:gd name="connsiteX10" fmla="*/ 121920 w 1299930"/>
                    <a:gd name="connsiteY10" fmla="*/ 390473 h 1299930"/>
                    <a:gd name="connsiteX11" fmla="*/ 121920 w 1299930"/>
                    <a:gd name="connsiteY11" fmla="*/ 909457 h 1299930"/>
                    <a:gd name="connsiteX12" fmla="*/ 390474 w 1299930"/>
                    <a:gd name="connsiteY12" fmla="*/ 1178011 h 1299930"/>
                    <a:gd name="connsiteX13" fmla="*/ 909457 w 1299930"/>
                    <a:gd name="connsiteY13" fmla="*/ 1178011 h 1299930"/>
                    <a:gd name="connsiteX14" fmla="*/ 1178011 w 1299930"/>
                    <a:gd name="connsiteY14" fmla="*/ 909457 h 1299930"/>
                    <a:gd name="connsiteX15" fmla="*/ 1178011 w 1299930"/>
                    <a:gd name="connsiteY15" fmla="*/ 390473 h 1299930"/>
                    <a:gd name="connsiteX16" fmla="*/ 909457 w 1299930"/>
                    <a:gd name="connsiteY16" fmla="*/ 121920 h 1299930"/>
                    <a:gd name="connsiteX17" fmla="*/ 390474 w 1299930"/>
                    <a:gd name="connsiteY17" fmla="*/ 121920 h 1299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99930" h="1299930">
                      <a:moveTo>
                        <a:pt x="909457" y="1299931"/>
                      </a:moveTo>
                      <a:lnTo>
                        <a:pt x="390474" y="1299931"/>
                      </a:lnTo>
                      <a:cubicBezTo>
                        <a:pt x="174642" y="1299931"/>
                        <a:pt x="0" y="1124465"/>
                        <a:pt x="0" y="909457"/>
                      </a:cubicBezTo>
                      <a:lnTo>
                        <a:pt x="0" y="390473"/>
                      </a:lnTo>
                      <a:cubicBezTo>
                        <a:pt x="0" y="174642"/>
                        <a:pt x="175466" y="0"/>
                        <a:pt x="390474" y="0"/>
                      </a:cubicBezTo>
                      <a:lnTo>
                        <a:pt x="909457" y="0"/>
                      </a:lnTo>
                      <a:cubicBezTo>
                        <a:pt x="1125289" y="0"/>
                        <a:pt x="1299931" y="175466"/>
                        <a:pt x="1299931" y="390473"/>
                      </a:cubicBezTo>
                      <a:lnTo>
                        <a:pt x="1299931" y="909457"/>
                      </a:lnTo>
                      <a:cubicBezTo>
                        <a:pt x="1299931" y="1124465"/>
                        <a:pt x="1124465" y="1299931"/>
                        <a:pt x="909457" y="1299931"/>
                      </a:cubicBezTo>
                      <a:close/>
                      <a:moveTo>
                        <a:pt x="390474" y="121920"/>
                      </a:moveTo>
                      <a:cubicBezTo>
                        <a:pt x="242192" y="121920"/>
                        <a:pt x="121920" y="242192"/>
                        <a:pt x="121920" y="390473"/>
                      </a:cubicBezTo>
                      <a:lnTo>
                        <a:pt x="121920" y="909457"/>
                      </a:lnTo>
                      <a:cubicBezTo>
                        <a:pt x="121920" y="1057738"/>
                        <a:pt x="242192" y="1178011"/>
                        <a:pt x="390474" y="1178011"/>
                      </a:cubicBezTo>
                      <a:lnTo>
                        <a:pt x="909457" y="1178011"/>
                      </a:lnTo>
                      <a:cubicBezTo>
                        <a:pt x="1057738" y="1178011"/>
                        <a:pt x="1178011" y="1057738"/>
                        <a:pt x="1178011" y="909457"/>
                      </a:cubicBezTo>
                      <a:lnTo>
                        <a:pt x="1178011" y="390473"/>
                      </a:lnTo>
                      <a:cubicBezTo>
                        <a:pt x="1178011" y="242192"/>
                        <a:pt x="1057738" y="121920"/>
                        <a:pt x="909457" y="121920"/>
                      </a:cubicBezTo>
                      <a:lnTo>
                        <a:pt x="390474" y="121920"/>
                      </a:lnTo>
                      <a:close/>
                    </a:path>
                  </a:pathLst>
                </a:custGeom>
                <a:solidFill>
                  <a:srgbClr val="FFFFFF"/>
                </a:solidFill>
                <a:ln w="8238" cap="flat">
                  <a:noFill/>
                  <a:prstDash val="solid"/>
                  <a:miter/>
                </a:ln>
              </p:spPr>
              <p:txBody>
                <a:bodyPr rtlCol="0" anchor="ctr"/>
                <a:lstStyle/>
                <a:p>
                  <a:endParaRPr lang="en-US"/>
                </a:p>
              </p:txBody>
            </p:sp>
          </p:grpSp>
        </p:grpSp>
        <p:grpSp>
          <p:nvGrpSpPr>
            <p:cNvPr id="59" name="Graphic 47">
              <a:extLst>
                <a:ext uri="{FF2B5EF4-FFF2-40B4-BE49-F238E27FC236}">
                  <a16:creationId xmlns:a16="http://schemas.microsoft.com/office/drawing/2014/main" id="{6C082115-95DF-1705-6100-A70AF847D2A1}"/>
                </a:ext>
              </a:extLst>
            </p:cNvPr>
            <p:cNvGrpSpPr/>
            <p:nvPr/>
          </p:nvGrpSpPr>
          <p:grpSpPr>
            <a:xfrm>
              <a:off x="1083787" y="5353832"/>
              <a:ext cx="320529" cy="320649"/>
              <a:chOff x="0" y="689918"/>
              <a:chExt cx="2218449" cy="2219273"/>
            </a:xfrm>
          </p:grpSpPr>
          <p:sp>
            <p:nvSpPr>
              <p:cNvPr id="60" name="Freeform: Shape 59">
                <a:extLst>
                  <a:ext uri="{FF2B5EF4-FFF2-40B4-BE49-F238E27FC236}">
                    <a16:creationId xmlns:a16="http://schemas.microsoft.com/office/drawing/2014/main" id="{78969276-D9BC-9535-25BD-0BB4FAD3541F}"/>
                  </a:ext>
                </a:extLst>
              </p:cNvPr>
              <p:cNvSpPr/>
              <p:nvPr/>
            </p:nvSpPr>
            <p:spPr>
              <a:xfrm>
                <a:off x="0" y="689918"/>
                <a:ext cx="2218449" cy="2205269"/>
              </a:xfrm>
              <a:custGeom>
                <a:avLst/>
                <a:gdLst>
                  <a:gd name="connsiteX0" fmla="*/ 2218450 w 2218449"/>
                  <a:gd name="connsiteY0" fmla="*/ 1109637 h 2205269"/>
                  <a:gd name="connsiteX1" fmla="*/ 1108813 w 2218449"/>
                  <a:gd name="connsiteY1" fmla="*/ 0 h 2205269"/>
                  <a:gd name="connsiteX2" fmla="*/ 0 w 2218449"/>
                  <a:gd name="connsiteY2" fmla="*/ 1109637 h 2205269"/>
                  <a:gd name="connsiteX3" fmla="*/ 935818 w 2218449"/>
                  <a:gd name="connsiteY3" fmla="*/ 2205269 h 2205269"/>
                  <a:gd name="connsiteX4" fmla="*/ 935818 w 2218449"/>
                  <a:gd name="connsiteY4" fmla="*/ 1430089 h 2205269"/>
                  <a:gd name="connsiteX5" fmla="*/ 654084 w 2218449"/>
                  <a:gd name="connsiteY5" fmla="*/ 1430089 h 2205269"/>
                  <a:gd name="connsiteX6" fmla="*/ 654084 w 2218449"/>
                  <a:gd name="connsiteY6" fmla="*/ 1109637 h 2205269"/>
                  <a:gd name="connsiteX7" fmla="*/ 935818 w 2218449"/>
                  <a:gd name="connsiteY7" fmla="*/ 1109637 h 2205269"/>
                  <a:gd name="connsiteX8" fmla="*/ 935818 w 2218449"/>
                  <a:gd name="connsiteY8" fmla="*/ 864973 h 2205269"/>
                  <a:gd name="connsiteX9" fmla="*/ 1355124 w 2218449"/>
                  <a:gd name="connsiteY9" fmla="*/ 433310 h 2205269"/>
                  <a:gd name="connsiteX10" fmla="*/ 1603083 w 2218449"/>
                  <a:gd name="connsiteY10" fmla="*/ 454729 h 2205269"/>
                  <a:gd name="connsiteX11" fmla="*/ 1603083 w 2218449"/>
                  <a:gd name="connsiteY11" fmla="*/ 727401 h 2205269"/>
                  <a:gd name="connsiteX12" fmla="*/ 1463040 w 2218449"/>
                  <a:gd name="connsiteY12" fmla="*/ 727401 h 2205269"/>
                  <a:gd name="connsiteX13" fmla="*/ 1282631 w 2218449"/>
                  <a:gd name="connsiteY13" fmla="*/ 900396 h 2205269"/>
                  <a:gd name="connsiteX14" fmla="*/ 1282631 w 2218449"/>
                  <a:gd name="connsiteY14" fmla="*/ 1108813 h 2205269"/>
                  <a:gd name="connsiteX15" fmla="*/ 1590727 w 2218449"/>
                  <a:gd name="connsiteY15" fmla="*/ 1108813 h 2205269"/>
                  <a:gd name="connsiteX16" fmla="*/ 1541300 w 2218449"/>
                  <a:gd name="connsiteY16" fmla="*/ 1429265 h 2205269"/>
                  <a:gd name="connsiteX17" fmla="*/ 1282631 w 2218449"/>
                  <a:gd name="connsiteY17" fmla="*/ 1429265 h 2205269"/>
                  <a:gd name="connsiteX18" fmla="*/ 1282631 w 2218449"/>
                  <a:gd name="connsiteY18" fmla="*/ 2204446 h 2205269"/>
                  <a:gd name="connsiteX19" fmla="*/ 2218450 w 2218449"/>
                  <a:gd name="connsiteY19" fmla="*/ 1109637 h 22052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218449" h="2205269">
                    <a:moveTo>
                      <a:pt x="2218450" y="1109637"/>
                    </a:moveTo>
                    <a:cubicBezTo>
                      <a:pt x="2218450" y="496742"/>
                      <a:pt x="1721708" y="0"/>
                      <a:pt x="1108813" y="0"/>
                    </a:cubicBezTo>
                    <a:cubicBezTo>
                      <a:pt x="495918" y="0"/>
                      <a:pt x="0" y="496742"/>
                      <a:pt x="0" y="1109637"/>
                    </a:cubicBezTo>
                    <a:cubicBezTo>
                      <a:pt x="0" y="1663219"/>
                      <a:pt x="405302" y="2122067"/>
                      <a:pt x="935818" y="2205269"/>
                    </a:cubicBezTo>
                    <a:lnTo>
                      <a:pt x="935818" y="1430089"/>
                    </a:lnTo>
                    <a:lnTo>
                      <a:pt x="654084" y="1430089"/>
                    </a:lnTo>
                    <a:lnTo>
                      <a:pt x="654084" y="1109637"/>
                    </a:lnTo>
                    <a:lnTo>
                      <a:pt x="935818" y="1109637"/>
                    </a:lnTo>
                    <a:lnTo>
                      <a:pt x="935818" y="864973"/>
                    </a:lnTo>
                    <a:cubicBezTo>
                      <a:pt x="935818" y="586534"/>
                      <a:pt x="1101399" y="433310"/>
                      <a:pt x="1355124" y="433310"/>
                    </a:cubicBezTo>
                    <a:cubicBezTo>
                      <a:pt x="1476221" y="433310"/>
                      <a:pt x="1603083" y="454729"/>
                      <a:pt x="1603083" y="454729"/>
                    </a:cubicBezTo>
                    <a:lnTo>
                      <a:pt x="1603083" y="727401"/>
                    </a:lnTo>
                    <a:lnTo>
                      <a:pt x="1463040" y="727401"/>
                    </a:lnTo>
                    <a:cubicBezTo>
                      <a:pt x="1325468" y="727401"/>
                      <a:pt x="1282631" y="813075"/>
                      <a:pt x="1282631" y="900396"/>
                    </a:cubicBezTo>
                    <a:lnTo>
                      <a:pt x="1282631" y="1108813"/>
                    </a:lnTo>
                    <a:lnTo>
                      <a:pt x="1590727" y="1108813"/>
                    </a:lnTo>
                    <a:lnTo>
                      <a:pt x="1541300" y="1429265"/>
                    </a:lnTo>
                    <a:lnTo>
                      <a:pt x="1282631" y="1429265"/>
                    </a:lnTo>
                    <a:lnTo>
                      <a:pt x="1282631" y="2204446"/>
                    </a:lnTo>
                    <a:cubicBezTo>
                      <a:pt x="1813148" y="2122891"/>
                      <a:pt x="2218450" y="1663219"/>
                      <a:pt x="2218450" y="1109637"/>
                    </a:cubicBezTo>
                    <a:close/>
                  </a:path>
                </a:pathLst>
              </a:custGeom>
              <a:solidFill>
                <a:srgbClr val="0080FF"/>
              </a:solidFill>
              <a:ln w="8238" cap="flat">
                <a:noFill/>
                <a:prstDash val="solid"/>
                <a:miter/>
              </a:ln>
            </p:spPr>
            <p:txBody>
              <a:bodyPr rtlCol="0" anchor="ctr"/>
              <a:lstStyle/>
              <a:p>
                <a:endParaRPr lang="en-US"/>
              </a:p>
            </p:txBody>
          </p:sp>
          <p:sp>
            <p:nvSpPr>
              <p:cNvPr id="61" name="Freeform: Shape 60">
                <a:hlinkClick r:id="rId14"/>
                <a:extLst>
                  <a:ext uri="{FF2B5EF4-FFF2-40B4-BE49-F238E27FC236}">
                    <a16:creationId xmlns:a16="http://schemas.microsoft.com/office/drawing/2014/main" id="{81E9C824-48B9-2C8C-7BB8-D5514FB16F80}"/>
                  </a:ext>
                </a:extLst>
              </p:cNvPr>
              <p:cNvSpPr/>
              <p:nvPr/>
            </p:nvSpPr>
            <p:spPr>
              <a:xfrm>
                <a:off x="654084" y="1124052"/>
                <a:ext cx="948998" cy="1785139"/>
              </a:xfrm>
              <a:custGeom>
                <a:avLst/>
                <a:gdLst>
                  <a:gd name="connsiteX0" fmla="*/ 887215 w 948998"/>
                  <a:gd name="connsiteY0" fmla="*/ 995955 h 1785139"/>
                  <a:gd name="connsiteX1" fmla="*/ 936642 w 948998"/>
                  <a:gd name="connsiteY1" fmla="*/ 675503 h 1785139"/>
                  <a:gd name="connsiteX2" fmla="*/ 628547 w 948998"/>
                  <a:gd name="connsiteY2" fmla="*/ 675503 h 1785139"/>
                  <a:gd name="connsiteX3" fmla="*/ 628547 w 948998"/>
                  <a:gd name="connsiteY3" fmla="*/ 467909 h 1785139"/>
                  <a:gd name="connsiteX4" fmla="*/ 808956 w 948998"/>
                  <a:gd name="connsiteY4" fmla="*/ 294915 h 1785139"/>
                  <a:gd name="connsiteX5" fmla="*/ 948999 w 948998"/>
                  <a:gd name="connsiteY5" fmla="*/ 294915 h 1785139"/>
                  <a:gd name="connsiteX6" fmla="*/ 948999 w 948998"/>
                  <a:gd name="connsiteY6" fmla="*/ 21418 h 1785139"/>
                  <a:gd name="connsiteX7" fmla="*/ 701040 w 948998"/>
                  <a:gd name="connsiteY7" fmla="*/ 0 h 1785139"/>
                  <a:gd name="connsiteX8" fmla="*/ 281734 w 948998"/>
                  <a:gd name="connsiteY8" fmla="*/ 431663 h 1785139"/>
                  <a:gd name="connsiteX9" fmla="*/ 281734 w 948998"/>
                  <a:gd name="connsiteY9" fmla="*/ 676327 h 1785139"/>
                  <a:gd name="connsiteX10" fmla="*/ 0 w 948998"/>
                  <a:gd name="connsiteY10" fmla="*/ 676327 h 1785139"/>
                  <a:gd name="connsiteX11" fmla="*/ 0 w 948998"/>
                  <a:gd name="connsiteY11" fmla="*/ 996778 h 1785139"/>
                  <a:gd name="connsiteX12" fmla="*/ 281734 w 948998"/>
                  <a:gd name="connsiteY12" fmla="*/ 996778 h 1785139"/>
                  <a:gd name="connsiteX13" fmla="*/ 281734 w 948998"/>
                  <a:gd name="connsiteY13" fmla="*/ 1771959 h 1785139"/>
                  <a:gd name="connsiteX14" fmla="*/ 454729 w 948998"/>
                  <a:gd name="connsiteY14" fmla="*/ 1785139 h 1785139"/>
                  <a:gd name="connsiteX15" fmla="*/ 627723 w 948998"/>
                  <a:gd name="connsiteY15" fmla="*/ 1771959 h 1785139"/>
                  <a:gd name="connsiteX16" fmla="*/ 627723 w 948998"/>
                  <a:gd name="connsiteY16" fmla="*/ 996778 h 1785139"/>
                  <a:gd name="connsiteX17" fmla="*/ 887215 w 948998"/>
                  <a:gd name="connsiteY17" fmla="*/ 996778 h 17851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948998" h="1785139">
                    <a:moveTo>
                      <a:pt x="887215" y="995955"/>
                    </a:moveTo>
                    <a:lnTo>
                      <a:pt x="936642" y="675503"/>
                    </a:lnTo>
                    <a:lnTo>
                      <a:pt x="628547" y="675503"/>
                    </a:lnTo>
                    <a:lnTo>
                      <a:pt x="628547" y="467909"/>
                    </a:lnTo>
                    <a:cubicBezTo>
                      <a:pt x="628547" y="379764"/>
                      <a:pt x="671384" y="294915"/>
                      <a:pt x="808956" y="294915"/>
                    </a:cubicBezTo>
                    <a:lnTo>
                      <a:pt x="948999" y="294915"/>
                    </a:lnTo>
                    <a:lnTo>
                      <a:pt x="948999" y="21418"/>
                    </a:lnTo>
                    <a:cubicBezTo>
                      <a:pt x="948999" y="21418"/>
                      <a:pt x="822136" y="0"/>
                      <a:pt x="701040" y="0"/>
                    </a:cubicBezTo>
                    <a:cubicBezTo>
                      <a:pt x="447315" y="0"/>
                      <a:pt x="281734" y="153224"/>
                      <a:pt x="281734" y="431663"/>
                    </a:cubicBezTo>
                    <a:lnTo>
                      <a:pt x="281734" y="676327"/>
                    </a:lnTo>
                    <a:lnTo>
                      <a:pt x="0" y="676327"/>
                    </a:lnTo>
                    <a:lnTo>
                      <a:pt x="0" y="996778"/>
                    </a:lnTo>
                    <a:lnTo>
                      <a:pt x="281734" y="996778"/>
                    </a:lnTo>
                    <a:lnTo>
                      <a:pt x="281734" y="1771959"/>
                    </a:lnTo>
                    <a:cubicBezTo>
                      <a:pt x="338575" y="1781021"/>
                      <a:pt x="396240" y="1785139"/>
                      <a:pt x="454729" y="1785139"/>
                    </a:cubicBezTo>
                    <a:cubicBezTo>
                      <a:pt x="514041" y="1785139"/>
                      <a:pt x="571706" y="1780197"/>
                      <a:pt x="627723" y="1771959"/>
                    </a:cubicBezTo>
                    <a:lnTo>
                      <a:pt x="627723" y="996778"/>
                    </a:lnTo>
                    <a:lnTo>
                      <a:pt x="887215" y="996778"/>
                    </a:lnTo>
                    <a:close/>
                  </a:path>
                </a:pathLst>
              </a:custGeom>
              <a:solidFill>
                <a:srgbClr val="FFFFFF"/>
              </a:solidFill>
              <a:ln w="8238" cap="flat">
                <a:noFill/>
                <a:prstDash val="solid"/>
                <a:miter/>
              </a:ln>
            </p:spPr>
            <p:txBody>
              <a:bodyPr rtlCol="0" anchor="ctr"/>
              <a:lstStyle/>
              <a:p>
                <a:endParaRPr lang="en-US"/>
              </a:p>
            </p:txBody>
          </p:sp>
        </p:grpSp>
        <p:grpSp>
          <p:nvGrpSpPr>
            <p:cNvPr id="62" name="Graphic 47">
              <a:extLst>
                <a:ext uri="{FF2B5EF4-FFF2-40B4-BE49-F238E27FC236}">
                  <a16:creationId xmlns:a16="http://schemas.microsoft.com/office/drawing/2014/main" id="{5E9E2938-1221-7DBE-4391-7B6A4BC662D4}"/>
                </a:ext>
              </a:extLst>
            </p:cNvPr>
            <p:cNvGrpSpPr/>
            <p:nvPr/>
          </p:nvGrpSpPr>
          <p:grpSpPr>
            <a:xfrm>
              <a:off x="3020199" y="5330441"/>
              <a:ext cx="367431" cy="367431"/>
              <a:chOff x="3373241" y="3792443"/>
              <a:chExt cx="2543065" cy="2543065"/>
            </a:xfrm>
          </p:grpSpPr>
          <p:sp>
            <p:nvSpPr>
              <p:cNvPr id="63" name="Freeform: Shape 62">
                <a:hlinkClick r:id="rId15"/>
                <a:extLst>
                  <a:ext uri="{FF2B5EF4-FFF2-40B4-BE49-F238E27FC236}">
                    <a16:creationId xmlns:a16="http://schemas.microsoft.com/office/drawing/2014/main" id="{420FFF0D-ACAB-ACD4-C132-030782B11BA8}"/>
                  </a:ext>
                </a:extLst>
              </p:cNvPr>
              <p:cNvSpPr/>
              <p:nvPr/>
            </p:nvSpPr>
            <p:spPr>
              <a:xfrm rot="-4852438">
                <a:off x="3535184" y="3954386"/>
                <a:ext cx="2219179" cy="2219179"/>
              </a:xfrm>
              <a:custGeom>
                <a:avLst/>
                <a:gdLst>
                  <a:gd name="connsiteX0" fmla="*/ 2219179 w 2219179"/>
                  <a:gd name="connsiteY0" fmla="*/ 1109590 h 2219179"/>
                  <a:gd name="connsiteX1" fmla="*/ 1109589 w 2219179"/>
                  <a:gd name="connsiteY1" fmla="*/ 2219180 h 2219179"/>
                  <a:gd name="connsiteX2" fmla="*/ 0 w 2219179"/>
                  <a:gd name="connsiteY2" fmla="*/ 1109590 h 2219179"/>
                  <a:gd name="connsiteX3" fmla="*/ 1109589 w 2219179"/>
                  <a:gd name="connsiteY3" fmla="*/ 0 h 2219179"/>
                  <a:gd name="connsiteX4" fmla="*/ 2219179 w 2219179"/>
                  <a:gd name="connsiteY4" fmla="*/ 1109590 h 2219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179" h="2219179">
                    <a:moveTo>
                      <a:pt x="2219179" y="1109590"/>
                    </a:moveTo>
                    <a:cubicBezTo>
                      <a:pt x="2219179" y="1722400"/>
                      <a:pt x="1722399" y="2219180"/>
                      <a:pt x="1109589" y="2219180"/>
                    </a:cubicBezTo>
                    <a:cubicBezTo>
                      <a:pt x="496780" y="2219180"/>
                      <a:pt x="0" y="1722400"/>
                      <a:pt x="0" y="1109590"/>
                    </a:cubicBezTo>
                    <a:cubicBezTo>
                      <a:pt x="0" y="496780"/>
                      <a:pt x="496780" y="0"/>
                      <a:pt x="1109589" y="0"/>
                    </a:cubicBezTo>
                    <a:cubicBezTo>
                      <a:pt x="1722399" y="0"/>
                      <a:pt x="2219179" y="496780"/>
                      <a:pt x="2219179" y="1109590"/>
                    </a:cubicBezTo>
                    <a:close/>
                  </a:path>
                </a:pathLst>
              </a:custGeom>
              <a:solidFill>
                <a:srgbClr val="00D954"/>
              </a:solidFill>
              <a:ln w="8238" cap="flat">
                <a:noFill/>
                <a:prstDash val="solid"/>
                <a:miter/>
              </a:ln>
            </p:spPr>
            <p:txBody>
              <a:bodyPr rtlCol="0" anchor="ctr"/>
              <a:lstStyle/>
              <a:p>
                <a:endParaRPr lang="en-US"/>
              </a:p>
            </p:txBody>
          </p:sp>
          <p:sp>
            <p:nvSpPr>
              <p:cNvPr id="64" name="Freeform: Shape 63">
                <a:extLst>
                  <a:ext uri="{FF2B5EF4-FFF2-40B4-BE49-F238E27FC236}">
                    <a16:creationId xmlns:a16="http://schemas.microsoft.com/office/drawing/2014/main" id="{4510D0E8-1332-C316-6BA5-E59C513F4ACC}"/>
                  </a:ext>
                </a:extLst>
              </p:cNvPr>
              <p:cNvSpPr/>
              <p:nvPr/>
            </p:nvSpPr>
            <p:spPr>
              <a:xfrm>
                <a:off x="4046426" y="4401064"/>
                <a:ext cx="1287573" cy="1290869"/>
              </a:xfrm>
              <a:custGeom>
                <a:avLst/>
                <a:gdLst>
                  <a:gd name="connsiteX0" fmla="*/ 0 w 1287573"/>
                  <a:gd name="connsiteY0" fmla="*/ 1290869 h 1290869"/>
                  <a:gd name="connsiteX1" fmla="*/ 92264 w 1287573"/>
                  <a:gd name="connsiteY1" fmla="*/ 945704 h 1290869"/>
                  <a:gd name="connsiteX2" fmla="*/ 12357 w 1287573"/>
                  <a:gd name="connsiteY2" fmla="*/ 637609 h 1290869"/>
                  <a:gd name="connsiteX3" fmla="*/ 649965 w 1287573"/>
                  <a:gd name="connsiteY3" fmla="*/ 0 h 1290869"/>
                  <a:gd name="connsiteX4" fmla="*/ 1287574 w 1287573"/>
                  <a:gd name="connsiteY4" fmla="*/ 637609 h 1290869"/>
                  <a:gd name="connsiteX5" fmla="*/ 649965 w 1287573"/>
                  <a:gd name="connsiteY5" fmla="*/ 1275217 h 1290869"/>
                  <a:gd name="connsiteX6" fmla="*/ 346813 w 1287573"/>
                  <a:gd name="connsiteY6" fmla="*/ 1197782 h 1290869"/>
                  <a:gd name="connsiteX7" fmla="*/ 0 w 1287573"/>
                  <a:gd name="connsiteY7" fmla="*/ 1290869 h 1290869"/>
                  <a:gd name="connsiteX8" fmla="*/ 364113 w 1287573"/>
                  <a:gd name="connsiteY8" fmla="*/ 1068448 h 1290869"/>
                  <a:gd name="connsiteX9" fmla="*/ 386354 w 1287573"/>
                  <a:gd name="connsiteY9" fmla="*/ 1081628 h 1290869"/>
                  <a:gd name="connsiteX10" fmla="*/ 649965 w 1287573"/>
                  <a:gd name="connsiteY10" fmla="*/ 1154945 h 1290869"/>
                  <a:gd name="connsiteX11" fmla="*/ 1166478 w 1287573"/>
                  <a:gd name="connsiteY11" fmla="*/ 638432 h 1290869"/>
                  <a:gd name="connsiteX12" fmla="*/ 649965 w 1287573"/>
                  <a:gd name="connsiteY12" fmla="*/ 121920 h 1290869"/>
                  <a:gd name="connsiteX13" fmla="*/ 133453 w 1287573"/>
                  <a:gd name="connsiteY13" fmla="*/ 638432 h 1290869"/>
                  <a:gd name="connsiteX14" fmla="*/ 209241 w 1287573"/>
                  <a:gd name="connsiteY14" fmla="*/ 906162 h 1290869"/>
                  <a:gd name="connsiteX15" fmla="*/ 222422 w 1287573"/>
                  <a:gd name="connsiteY15" fmla="*/ 928404 h 1290869"/>
                  <a:gd name="connsiteX16" fmla="*/ 170523 w 1287573"/>
                  <a:gd name="connsiteY16" fmla="*/ 1121170 h 1290869"/>
                  <a:gd name="connsiteX17" fmla="*/ 364113 w 1287573"/>
                  <a:gd name="connsiteY17" fmla="*/ 1068448 h 12908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287573" h="1290869">
                    <a:moveTo>
                      <a:pt x="0" y="1290869"/>
                    </a:moveTo>
                    <a:lnTo>
                      <a:pt x="92264" y="945704"/>
                    </a:lnTo>
                    <a:cubicBezTo>
                      <a:pt x="39542" y="850969"/>
                      <a:pt x="12357" y="745524"/>
                      <a:pt x="12357" y="637609"/>
                    </a:cubicBezTo>
                    <a:cubicBezTo>
                      <a:pt x="12357" y="285853"/>
                      <a:pt x="298210" y="0"/>
                      <a:pt x="649965" y="0"/>
                    </a:cubicBezTo>
                    <a:cubicBezTo>
                      <a:pt x="1001721" y="0"/>
                      <a:pt x="1287574" y="285853"/>
                      <a:pt x="1287574" y="637609"/>
                    </a:cubicBezTo>
                    <a:cubicBezTo>
                      <a:pt x="1287574" y="989364"/>
                      <a:pt x="1001721" y="1275217"/>
                      <a:pt x="649965" y="1275217"/>
                    </a:cubicBezTo>
                    <a:cubicBezTo>
                      <a:pt x="544521" y="1275217"/>
                      <a:pt x="439900" y="1248856"/>
                      <a:pt x="346813" y="1197782"/>
                    </a:cubicBezTo>
                    <a:lnTo>
                      <a:pt x="0" y="1290869"/>
                    </a:lnTo>
                    <a:close/>
                    <a:moveTo>
                      <a:pt x="364113" y="1068448"/>
                    </a:moveTo>
                    <a:lnTo>
                      <a:pt x="386354" y="1081628"/>
                    </a:lnTo>
                    <a:cubicBezTo>
                      <a:pt x="466261" y="1129407"/>
                      <a:pt x="557702" y="1154945"/>
                      <a:pt x="649965" y="1154945"/>
                    </a:cubicBezTo>
                    <a:cubicBezTo>
                      <a:pt x="934995" y="1154945"/>
                      <a:pt x="1166478" y="923461"/>
                      <a:pt x="1166478" y="638432"/>
                    </a:cubicBezTo>
                    <a:cubicBezTo>
                      <a:pt x="1166478" y="353403"/>
                      <a:pt x="934995" y="121920"/>
                      <a:pt x="649965" y="121920"/>
                    </a:cubicBezTo>
                    <a:cubicBezTo>
                      <a:pt x="364936" y="121920"/>
                      <a:pt x="133453" y="353403"/>
                      <a:pt x="133453" y="638432"/>
                    </a:cubicBezTo>
                    <a:cubicBezTo>
                      <a:pt x="133453" y="732344"/>
                      <a:pt x="159814" y="825431"/>
                      <a:pt x="209241" y="906162"/>
                    </a:cubicBezTo>
                    <a:lnTo>
                      <a:pt x="222422" y="928404"/>
                    </a:lnTo>
                    <a:lnTo>
                      <a:pt x="170523" y="1121170"/>
                    </a:lnTo>
                    <a:lnTo>
                      <a:pt x="364113" y="1068448"/>
                    </a:lnTo>
                    <a:close/>
                  </a:path>
                </a:pathLst>
              </a:custGeom>
              <a:solidFill>
                <a:srgbClr val="FFFFFF"/>
              </a:solidFill>
              <a:ln w="8238" cap="flat">
                <a:noFill/>
                <a:prstDash val="solid"/>
                <a:miter/>
              </a:ln>
            </p:spPr>
            <p:txBody>
              <a:bodyPr rtlCol="0" anchor="ctr"/>
              <a:lstStyle/>
              <a:p>
                <a:endParaRPr lang="en-US"/>
              </a:p>
            </p:txBody>
          </p:sp>
          <p:sp>
            <p:nvSpPr>
              <p:cNvPr id="65" name="Freeform: Shape 64">
                <a:extLst>
                  <a:ext uri="{FF2B5EF4-FFF2-40B4-BE49-F238E27FC236}">
                    <a16:creationId xmlns:a16="http://schemas.microsoft.com/office/drawing/2014/main" id="{FBAF7412-321D-48C1-9358-652C6E06F913}"/>
                  </a:ext>
                </a:extLst>
              </p:cNvPr>
              <p:cNvSpPr/>
              <p:nvPr/>
            </p:nvSpPr>
            <p:spPr>
              <a:xfrm>
                <a:off x="4386648" y="4749019"/>
                <a:ext cx="618792" cy="574165"/>
              </a:xfrm>
              <a:custGeom>
                <a:avLst/>
                <a:gdLst>
                  <a:gd name="connsiteX0" fmla="*/ 546169 w 618792"/>
                  <a:gd name="connsiteY0" fmla="*/ 378622 h 574165"/>
                  <a:gd name="connsiteX1" fmla="*/ 454729 w 618792"/>
                  <a:gd name="connsiteY1" fmla="*/ 358028 h 574165"/>
                  <a:gd name="connsiteX2" fmla="*/ 400359 w 618792"/>
                  <a:gd name="connsiteY2" fmla="*/ 423930 h 574165"/>
                  <a:gd name="connsiteX3" fmla="*/ 370703 w 618792"/>
                  <a:gd name="connsiteY3" fmla="*/ 430521 h 574165"/>
                  <a:gd name="connsiteX4" fmla="*/ 164757 w 618792"/>
                  <a:gd name="connsiteY4" fmla="*/ 254231 h 574165"/>
                  <a:gd name="connsiteX5" fmla="*/ 168052 w 618792"/>
                  <a:gd name="connsiteY5" fmla="*/ 219632 h 574165"/>
                  <a:gd name="connsiteX6" fmla="*/ 205122 w 618792"/>
                  <a:gd name="connsiteY6" fmla="*/ 158672 h 574165"/>
                  <a:gd name="connsiteX7" fmla="*/ 188647 w 618792"/>
                  <a:gd name="connsiteY7" fmla="*/ 87003 h 574165"/>
                  <a:gd name="connsiteX8" fmla="*/ 135101 w 618792"/>
                  <a:gd name="connsiteY8" fmla="*/ 7096 h 574165"/>
                  <a:gd name="connsiteX9" fmla="*/ 56017 w 618792"/>
                  <a:gd name="connsiteY9" fmla="*/ 18629 h 574165"/>
                  <a:gd name="connsiteX10" fmla="*/ 0 w 618792"/>
                  <a:gd name="connsiteY10" fmla="*/ 145491 h 574165"/>
                  <a:gd name="connsiteX11" fmla="*/ 4943 w 618792"/>
                  <a:gd name="connsiteY11" fmla="*/ 185857 h 574165"/>
                  <a:gd name="connsiteX12" fmla="*/ 43660 w 618792"/>
                  <a:gd name="connsiteY12" fmla="*/ 274825 h 574165"/>
                  <a:gd name="connsiteX13" fmla="*/ 84026 w 618792"/>
                  <a:gd name="connsiteY13" fmla="*/ 336609 h 574165"/>
                  <a:gd name="connsiteX14" fmla="*/ 259492 w 618792"/>
                  <a:gd name="connsiteY14" fmla="*/ 499719 h 574165"/>
                  <a:gd name="connsiteX15" fmla="*/ 369055 w 618792"/>
                  <a:gd name="connsiteY15" fmla="*/ 551617 h 574165"/>
                  <a:gd name="connsiteX16" fmla="*/ 496742 w 618792"/>
                  <a:gd name="connsiteY16" fmla="*/ 571388 h 574165"/>
                  <a:gd name="connsiteX17" fmla="*/ 612071 w 618792"/>
                  <a:gd name="connsiteY17" fmla="*/ 485714 h 574165"/>
                  <a:gd name="connsiteX18" fmla="*/ 617838 w 618792"/>
                  <a:gd name="connsiteY18" fmla="*/ 442054 h 574165"/>
                  <a:gd name="connsiteX19" fmla="*/ 546169 w 618792"/>
                  <a:gd name="connsiteY19" fmla="*/ 378622 h 5741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618792" h="574165">
                    <a:moveTo>
                      <a:pt x="546169" y="378622"/>
                    </a:moveTo>
                    <a:cubicBezTo>
                      <a:pt x="519807" y="362970"/>
                      <a:pt x="486032" y="345671"/>
                      <a:pt x="454729" y="358028"/>
                    </a:cubicBezTo>
                    <a:cubicBezTo>
                      <a:pt x="430839" y="367913"/>
                      <a:pt x="416011" y="404984"/>
                      <a:pt x="400359" y="423930"/>
                    </a:cubicBezTo>
                    <a:cubicBezTo>
                      <a:pt x="392121" y="433816"/>
                      <a:pt x="383059" y="435463"/>
                      <a:pt x="370703" y="430521"/>
                    </a:cubicBezTo>
                    <a:cubicBezTo>
                      <a:pt x="281734" y="395098"/>
                      <a:pt x="213360" y="335786"/>
                      <a:pt x="164757" y="254231"/>
                    </a:cubicBezTo>
                    <a:cubicBezTo>
                      <a:pt x="156519" y="241874"/>
                      <a:pt x="158167" y="231165"/>
                      <a:pt x="168052" y="219632"/>
                    </a:cubicBezTo>
                    <a:cubicBezTo>
                      <a:pt x="182880" y="202332"/>
                      <a:pt x="201827" y="182562"/>
                      <a:pt x="205122" y="158672"/>
                    </a:cubicBezTo>
                    <a:cubicBezTo>
                      <a:pt x="209241" y="134782"/>
                      <a:pt x="197708" y="107597"/>
                      <a:pt x="188647" y="87003"/>
                    </a:cubicBezTo>
                    <a:cubicBezTo>
                      <a:pt x="176290" y="59818"/>
                      <a:pt x="162286" y="21924"/>
                      <a:pt x="135101" y="7096"/>
                    </a:cubicBezTo>
                    <a:cubicBezTo>
                      <a:pt x="110387" y="-6909"/>
                      <a:pt x="78259" y="1329"/>
                      <a:pt x="56017" y="18629"/>
                    </a:cubicBezTo>
                    <a:cubicBezTo>
                      <a:pt x="18123" y="49109"/>
                      <a:pt x="0" y="97712"/>
                      <a:pt x="0" y="145491"/>
                    </a:cubicBezTo>
                    <a:cubicBezTo>
                      <a:pt x="0" y="159496"/>
                      <a:pt x="1648" y="172676"/>
                      <a:pt x="4943" y="185857"/>
                    </a:cubicBezTo>
                    <a:cubicBezTo>
                      <a:pt x="12357" y="217160"/>
                      <a:pt x="27185" y="246817"/>
                      <a:pt x="43660" y="274825"/>
                    </a:cubicBezTo>
                    <a:cubicBezTo>
                      <a:pt x="56017" y="296244"/>
                      <a:pt x="69198" y="316839"/>
                      <a:pt x="84026" y="336609"/>
                    </a:cubicBezTo>
                    <a:cubicBezTo>
                      <a:pt x="131805" y="400865"/>
                      <a:pt x="191118" y="457705"/>
                      <a:pt x="259492" y="499719"/>
                    </a:cubicBezTo>
                    <a:cubicBezTo>
                      <a:pt x="294091" y="520313"/>
                      <a:pt x="330337" y="539260"/>
                      <a:pt x="369055" y="551617"/>
                    </a:cubicBezTo>
                    <a:cubicBezTo>
                      <a:pt x="411892" y="565621"/>
                      <a:pt x="449786" y="580449"/>
                      <a:pt x="496742" y="571388"/>
                    </a:cubicBezTo>
                    <a:cubicBezTo>
                      <a:pt x="545345" y="562326"/>
                      <a:pt x="593124" y="531846"/>
                      <a:pt x="612071" y="485714"/>
                    </a:cubicBezTo>
                    <a:cubicBezTo>
                      <a:pt x="617838" y="471710"/>
                      <a:pt x="620309" y="456882"/>
                      <a:pt x="617838" y="442054"/>
                    </a:cubicBezTo>
                    <a:cubicBezTo>
                      <a:pt x="611248" y="410750"/>
                      <a:pt x="570882" y="392627"/>
                      <a:pt x="546169" y="378622"/>
                    </a:cubicBezTo>
                    <a:close/>
                  </a:path>
                </a:pathLst>
              </a:custGeom>
              <a:solidFill>
                <a:srgbClr val="FFFFFF"/>
              </a:solidFill>
              <a:ln w="8238" cap="flat">
                <a:noFill/>
                <a:prstDash val="solid"/>
                <a:miter/>
              </a:ln>
            </p:spPr>
            <p:txBody>
              <a:bodyPr rtlCol="0" anchor="ctr"/>
              <a:lstStyle/>
              <a:p>
                <a:endParaRPr lang="en-US"/>
              </a:p>
            </p:txBody>
          </p:sp>
        </p:grpSp>
        <p:grpSp>
          <p:nvGrpSpPr>
            <p:cNvPr id="66" name="Graphic 47">
              <a:extLst>
                <a:ext uri="{FF2B5EF4-FFF2-40B4-BE49-F238E27FC236}">
                  <a16:creationId xmlns:a16="http://schemas.microsoft.com/office/drawing/2014/main" id="{9B822F77-7957-4FE4-ACC2-8D73D2D650BF}"/>
                </a:ext>
              </a:extLst>
            </p:cNvPr>
            <p:cNvGrpSpPr/>
            <p:nvPr/>
          </p:nvGrpSpPr>
          <p:grpSpPr>
            <a:xfrm>
              <a:off x="1839567" y="5330441"/>
              <a:ext cx="367431" cy="367431"/>
              <a:chOff x="9810605" y="3792320"/>
              <a:chExt cx="2543065" cy="2543065"/>
            </a:xfrm>
          </p:grpSpPr>
          <p:sp>
            <p:nvSpPr>
              <p:cNvPr id="67" name="Freeform: Shape 66">
                <a:extLst>
                  <a:ext uri="{FF2B5EF4-FFF2-40B4-BE49-F238E27FC236}">
                    <a16:creationId xmlns:a16="http://schemas.microsoft.com/office/drawing/2014/main" id="{6C03E907-69DE-FE51-E6FB-9BEE9660621C}"/>
                  </a:ext>
                </a:extLst>
              </p:cNvPr>
              <p:cNvSpPr/>
              <p:nvPr/>
            </p:nvSpPr>
            <p:spPr>
              <a:xfrm rot="-4852438">
                <a:off x="9972548" y="3954263"/>
                <a:ext cx="2219179" cy="2219179"/>
              </a:xfrm>
              <a:custGeom>
                <a:avLst/>
                <a:gdLst>
                  <a:gd name="connsiteX0" fmla="*/ 2219179 w 2219179"/>
                  <a:gd name="connsiteY0" fmla="*/ 1109590 h 2219179"/>
                  <a:gd name="connsiteX1" fmla="*/ 1109590 w 2219179"/>
                  <a:gd name="connsiteY1" fmla="*/ 2219180 h 2219179"/>
                  <a:gd name="connsiteX2" fmla="*/ 0 w 2219179"/>
                  <a:gd name="connsiteY2" fmla="*/ 1109590 h 2219179"/>
                  <a:gd name="connsiteX3" fmla="*/ 1109590 w 2219179"/>
                  <a:gd name="connsiteY3" fmla="*/ 0 h 2219179"/>
                  <a:gd name="connsiteX4" fmla="*/ 2219179 w 2219179"/>
                  <a:gd name="connsiteY4" fmla="*/ 1109590 h 221917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179" h="2219179">
                    <a:moveTo>
                      <a:pt x="2219179" y="1109590"/>
                    </a:moveTo>
                    <a:cubicBezTo>
                      <a:pt x="2219179" y="1722400"/>
                      <a:pt x="1722399" y="2219180"/>
                      <a:pt x="1109590" y="2219180"/>
                    </a:cubicBezTo>
                    <a:cubicBezTo>
                      <a:pt x="496781" y="2219180"/>
                      <a:pt x="0" y="1722400"/>
                      <a:pt x="0" y="1109590"/>
                    </a:cubicBezTo>
                    <a:cubicBezTo>
                      <a:pt x="0" y="496780"/>
                      <a:pt x="496781" y="0"/>
                      <a:pt x="1109590" y="0"/>
                    </a:cubicBezTo>
                    <a:cubicBezTo>
                      <a:pt x="1722399" y="0"/>
                      <a:pt x="2219179" y="496780"/>
                      <a:pt x="2219179" y="1109590"/>
                    </a:cubicBezTo>
                    <a:close/>
                  </a:path>
                </a:pathLst>
              </a:custGeom>
              <a:solidFill>
                <a:srgbClr val="0274B2"/>
              </a:solidFill>
              <a:ln w="8238" cap="flat">
                <a:noFill/>
                <a:prstDash val="solid"/>
                <a:miter/>
              </a:ln>
            </p:spPr>
            <p:txBody>
              <a:bodyPr rtlCol="0" anchor="ctr"/>
              <a:lstStyle/>
              <a:p>
                <a:endParaRPr lang="en-US"/>
              </a:p>
            </p:txBody>
          </p:sp>
          <p:grpSp>
            <p:nvGrpSpPr>
              <p:cNvPr id="68" name="Graphic 47">
                <a:extLst>
                  <a:ext uri="{FF2B5EF4-FFF2-40B4-BE49-F238E27FC236}">
                    <a16:creationId xmlns:a16="http://schemas.microsoft.com/office/drawing/2014/main" id="{322DC52D-45CF-BB90-532E-B8483AC49616}"/>
                  </a:ext>
                </a:extLst>
              </p:cNvPr>
              <p:cNvGrpSpPr/>
              <p:nvPr/>
            </p:nvGrpSpPr>
            <p:grpSpPr>
              <a:xfrm>
                <a:off x="10536194" y="4517218"/>
                <a:ext cx="1093160" cy="1093160"/>
                <a:chOff x="10536194" y="4517218"/>
                <a:chExt cx="1093160" cy="1093160"/>
              </a:xfrm>
            </p:grpSpPr>
            <p:sp>
              <p:nvSpPr>
                <p:cNvPr id="69" name="Freeform: Shape 68">
                  <a:hlinkClick r:id="rId16"/>
                  <a:extLst>
                    <a:ext uri="{FF2B5EF4-FFF2-40B4-BE49-F238E27FC236}">
                      <a16:creationId xmlns:a16="http://schemas.microsoft.com/office/drawing/2014/main" id="{5239ED31-0F99-969D-383B-630B08B1502E}"/>
                    </a:ext>
                  </a:extLst>
                </p:cNvPr>
                <p:cNvSpPr/>
                <p:nvPr/>
              </p:nvSpPr>
              <p:spPr>
                <a:xfrm>
                  <a:off x="10536194" y="4517218"/>
                  <a:ext cx="1093160" cy="1093160"/>
                </a:xfrm>
                <a:custGeom>
                  <a:avLst/>
                  <a:gdLst>
                    <a:gd name="connsiteX0" fmla="*/ 1093161 w 1093160"/>
                    <a:gd name="connsiteY0" fmla="*/ 546992 h 1093160"/>
                    <a:gd name="connsiteX1" fmla="*/ 1093161 w 1093160"/>
                    <a:gd name="connsiteY1" fmla="*/ 1009135 h 1093160"/>
                    <a:gd name="connsiteX2" fmla="*/ 1071743 w 1093160"/>
                    <a:gd name="connsiteY2" fmla="*/ 1067624 h 1093160"/>
                    <a:gd name="connsiteX3" fmla="*/ 1014078 w 1093160"/>
                    <a:gd name="connsiteY3" fmla="*/ 1093161 h 1093160"/>
                    <a:gd name="connsiteX4" fmla="*/ 78259 w 1093160"/>
                    <a:gd name="connsiteY4" fmla="*/ 1093161 h 1093160"/>
                    <a:gd name="connsiteX5" fmla="*/ 0 w 1093160"/>
                    <a:gd name="connsiteY5" fmla="*/ 1016549 h 1093160"/>
                    <a:gd name="connsiteX6" fmla="*/ 0 w 1093160"/>
                    <a:gd name="connsiteY6" fmla="*/ 1003369 h 1093160"/>
                    <a:gd name="connsiteX7" fmla="*/ 0 w 1093160"/>
                    <a:gd name="connsiteY7" fmla="*/ 83202 h 1093160"/>
                    <a:gd name="connsiteX8" fmla="*/ 17299 w 1093160"/>
                    <a:gd name="connsiteY8" fmla="*/ 29656 h 1093160"/>
                    <a:gd name="connsiteX9" fmla="*/ 79083 w 1093160"/>
                    <a:gd name="connsiteY9" fmla="*/ 0 h 1093160"/>
                    <a:gd name="connsiteX10" fmla="*/ 1014901 w 1093160"/>
                    <a:gd name="connsiteY10" fmla="*/ 0 h 1093160"/>
                    <a:gd name="connsiteX11" fmla="*/ 1093161 w 1093160"/>
                    <a:gd name="connsiteY11" fmla="*/ 76612 h 1093160"/>
                    <a:gd name="connsiteX12" fmla="*/ 1093161 w 1093160"/>
                    <a:gd name="connsiteY12" fmla="*/ 86497 h 1093160"/>
                    <a:gd name="connsiteX13" fmla="*/ 1093161 w 1093160"/>
                    <a:gd name="connsiteY13" fmla="*/ 546992 h 1093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093160" h="1093160">
                      <a:moveTo>
                        <a:pt x="1093161" y="546992"/>
                      </a:moveTo>
                      <a:cubicBezTo>
                        <a:pt x="1093161" y="701040"/>
                        <a:pt x="1093161" y="855088"/>
                        <a:pt x="1093161" y="1009135"/>
                      </a:cubicBezTo>
                      <a:cubicBezTo>
                        <a:pt x="1093161" y="1031377"/>
                        <a:pt x="1087395" y="1051148"/>
                        <a:pt x="1071743" y="1067624"/>
                      </a:cubicBezTo>
                      <a:cubicBezTo>
                        <a:pt x="1056090" y="1084100"/>
                        <a:pt x="1037144" y="1093161"/>
                        <a:pt x="1014078" y="1093161"/>
                      </a:cubicBezTo>
                      <a:cubicBezTo>
                        <a:pt x="701863" y="1093161"/>
                        <a:pt x="389650" y="1093161"/>
                        <a:pt x="78259" y="1093161"/>
                      </a:cubicBezTo>
                      <a:cubicBezTo>
                        <a:pt x="36247" y="1093161"/>
                        <a:pt x="824" y="1058562"/>
                        <a:pt x="0" y="1016549"/>
                      </a:cubicBezTo>
                      <a:cubicBezTo>
                        <a:pt x="0" y="1012430"/>
                        <a:pt x="0" y="1008311"/>
                        <a:pt x="0" y="1003369"/>
                      </a:cubicBezTo>
                      <a:cubicBezTo>
                        <a:pt x="0" y="696921"/>
                        <a:pt x="0" y="389650"/>
                        <a:pt x="0" y="83202"/>
                      </a:cubicBezTo>
                      <a:cubicBezTo>
                        <a:pt x="0" y="63431"/>
                        <a:pt x="4119" y="45308"/>
                        <a:pt x="17299" y="29656"/>
                      </a:cubicBezTo>
                      <a:cubicBezTo>
                        <a:pt x="32951" y="9885"/>
                        <a:pt x="54370" y="0"/>
                        <a:pt x="79083" y="0"/>
                      </a:cubicBezTo>
                      <a:cubicBezTo>
                        <a:pt x="391297" y="0"/>
                        <a:pt x="702688" y="0"/>
                        <a:pt x="1014901" y="0"/>
                      </a:cubicBezTo>
                      <a:cubicBezTo>
                        <a:pt x="1057739" y="0"/>
                        <a:pt x="1092337" y="33775"/>
                        <a:pt x="1093161" y="76612"/>
                      </a:cubicBezTo>
                      <a:cubicBezTo>
                        <a:pt x="1093161" y="79907"/>
                        <a:pt x="1093161" y="83202"/>
                        <a:pt x="1093161" y="86497"/>
                      </a:cubicBezTo>
                      <a:cubicBezTo>
                        <a:pt x="1093161" y="239721"/>
                        <a:pt x="1093161" y="392945"/>
                        <a:pt x="1093161" y="546992"/>
                      </a:cubicBezTo>
                      <a:close/>
                    </a:path>
                  </a:pathLst>
                </a:custGeom>
                <a:solidFill>
                  <a:srgbClr val="FFFFFF"/>
                </a:solidFill>
                <a:ln w="8238" cap="flat">
                  <a:noFill/>
                  <a:prstDash val="solid"/>
                  <a:miter/>
                </a:ln>
              </p:spPr>
              <p:txBody>
                <a:bodyPr rtlCol="0" anchor="ctr"/>
                <a:lstStyle/>
                <a:p>
                  <a:endParaRPr lang="en-US"/>
                </a:p>
              </p:txBody>
            </p:sp>
            <p:sp>
              <p:nvSpPr>
                <p:cNvPr id="70" name="Freeform: Shape 69">
                  <a:extLst>
                    <a:ext uri="{FF2B5EF4-FFF2-40B4-BE49-F238E27FC236}">
                      <a16:creationId xmlns:a16="http://schemas.microsoft.com/office/drawing/2014/main" id="{36C95F31-5D47-DFF8-00E5-CDB4436B518D}"/>
                    </a:ext>
                  </a:extLst>
                </p:cNvPr>
                <p:cNvSpPr/>
                <p:nvPr/>
              </p:nvSpPr>
              <p:spPr>
                <a:xfrm>
                  <a:off x="10961266" y="4914282"/>
                  <a:ext cx="507165" cy="533811"/>
                </a:xfrm>
                <a:custGeom>
                  <a:avLst/>
                  <a:gdLst>
                    <a:gd name="connsiteX0" fmla="*/ 824 w 507165"/>
                    <a:gd name="connsiteY0" fmla="*/ 273496 h 533811"/>
                    <a:gd name="connsiteX1" fmla="*/ 824 w 507165"/>
                    <a:gd name="connsiteY1" fmla="*/ 18947 h 533811"/>
                    <a:gd name="connsiteX2" fmla="*/ 7414 w 507165"/>
                    <a:gd name="connsiteY2" fmla="*/ 12357 h 533811"/>
                    <a:gd name="connsiteX3" fmla="*/ 149929 w 507165"/>
                    <a:gd name="connsiteY3" fmla="*/ 12357 h 533811"/>
                    <a:gd name="connsiteX4" fmla="*/ 156519 w 507165"/>
                    <a:gd name="connsiteY4" fmla="*/ 18947 h 533811"/>
                    <a:gd name="connsiteX5" fmla="*/ 156519 w 507165"/>
                    <a:gd name="connsiteY5" fmla="*/ 79084 h 533811"/>
                    <a:gd name="connsiteX6" fmla="*/ 157343 w 507165"/>
                    <a:gd name="connsiteY6" fmla="*/ 84026 h 533811"/>
                    <a:gd name="connsiteX7" fmla="*/ 160638 w 507165"/>
                    <a:gd name="connsiteY7" fmla="*/ 80731 h 533811"/>
                    <a:gd name="connsiteX8" fmla="*/ 241369 w 507165"/>
                    <a:gd name="connsiteY8" fmla="*/ 13181 h 533811"/>
                    <a:gd name="connsiteX9" fmla="*/ 312214 w 507165"/>
                    <a:gd name="connsiteY9" fmla="*/ 0 h 533811"/>
                    <a:gd name="connsiteX10" fmla="*/ 407773 w 507165"/>
                    <a:gd name="connsiteY10" fmla="*/ 17300 h 533811"/>
                    <a:gd name="connsiteX11" fmla="*/ 482737 w 507165"/>
                    <a:gd name="connsiteY11" fmla="*/ 93912 h 533811"/>
                    <a:gd name="connsiteX12" fmla="*/ 505803 w 507165"/>
                    <a:gd name="connsiteY12" fmla="*/ 207594 h 533811"/>
                    <a:gd name="connsiteX13" fmla="*/ 506627 w 507165"/>
                    <a:gd name="connsiteY13" fmla="*/ 396240 h 533811"/>
                    <a:gd name="connsiteX14" fmla="*/ 506627 w 507165"/>
                    <a:gd name="connsiteY14" fmla="*/ 528046 h 533811"/>
                    <a:gd name="connsiteX15" fmla="*/ 500861 w 507165"/>
                    <a:gd name="connsiteY15" fmla="*/ 533812 h 533811"/>
                    <a:gd name="connsiteX16" fmla="*/ 349285 w 507165"/>
                    <a:gd name="connsiteY16" fmla="*/ 533812 h 533811"/>
                    <a:gd name="connsiteX17" fmla="*/ 343518 w 507165"/>
                    <a:gd name="connsiteY17" fmla="*/ 528046 h 533811"/>
                    <a:gd name="connsiteX18" fmla="*/ 343518 w 507165"/>
                    <a:gd name="connsiteY18" fmla="*/ 266906 h 533811"/>
                    <a:gd name="connsiteX19" fmla="*/ 335281 w 507165"/>
                    <a:gd name="connsiteY19" fmla="*/ 196060 h 533811"/>
                    <a:gd name="connsiteX20" fmla="*/ 308919 w 507165"/>
                    <a:gd name="connsiteY20" fmla="*/ 155695 h 533811"/>
                    <a:gd name="connsiteX21" fmla="*/ 266083 w 507165"/>
                    <a:gd name="connsiteY21" fmla="*/ 141691 h 533811"/>
                    <a:gd name="connsiteX22" fmla="*/ 215832 w 507165"/>
                    <a:gd name="connsiteY22" fmla="*/ 149105 h 533811"/>
                    <a:gd name="connsiteX23" fmla="*/ 171347 w 507165"/>
                    <a:gd name="connsiteY23" fmla="*/ 197708 h 533811"/>
                    <a:gd name="connsiteX24" fmla="*/ 160638 w 507165"/>
                    <a:gd name="connsiteY24" fmla="*/ 271849 h 533811"/>
                    <a:gd name="connsiteX25" fmla="*/ 160638 w 507165"/>
                    <a:gd name="connsiteY25" fmla="*/ 527222 h 533811"/>
                    <a:gd name="connsiteX26" fmla="*/ 154872 w 507165"/>
                    <a:gd name="connsiteY26" fmla="*/ 532988 h 533811"/>
                    <a:gd name="connsiteX27" fmla="*/ 5767 w 507165"/>
                    <a:gd name="connsiteY27" fmla="*/ 532988 h 533811"/>
                    <a:gd name="connsiteX28" fmla="*/ 0 w 507165"/>
                    <a:gd name="connsiteY28" fmla="*/ 527222 h 533811"/>
                    <a:gd name="connsiteX29" fmla="*/ 824 w 507165"/>
                    <a:gd name="connsiteY29" fmla="*/ 273496 h 533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07165" h="533811">
                      <a:moveTo>
                        <a:pt x="824" y="273496"/>
                      </a:moveTo>
                      <a:cubicBezTo>
                        <a:pt x="824" y="188647"/>
                        <a:pt x="824" y="103797"/>
                        <a:pt x="824" y="18947"/>
                      </a:cubicBezTo>
                      <a:cubicBezTo>
                        <a:pt x="824" y="14004"/>
                        <a:pt x="2472" y="12357"/>
                        <a:pt x="7414" y="12357"/>
                      </a:cubicBezTo>
                      <a:cubicBezTo>
                        <a:pt x="55194" y="12357"/>
                        <a:pt x="102149" y="12357"/>
                        <a:pt x="149929" y="12357"/>
                      </a:cubicBezTo>
                      <a:cubicBezTo>
                        <a:pt x="154872" y="12357"/>
                        <a:pt x="156519" y="14004"/>
                        <a:pt x="156519" y="18947"/>
                      </a:cubicBezTo>
                      <a:cubicBezTo>
                        <a:pt x="156519" y="38718"/>
                        <a:pt x="156519" y="59313"/>
                        <a:pt x="156519" y="79084"/>
                      </a:cubicBezTo>
                      <a:cubicBezTo>
                        <a:pt x="156519" y="80731"/>
                        <a:pt x="155695" y="83202"/>
                        <a:pt x="157343" y="84026"/>
                      </a:cubicBezTo>
                      <a:cubicBezTo>
                        <a:pt x="159814" y="84850"/>
                        <a:pt x="159814" y="82378"/>
                        <a:pt x="160638" y="80731"/>
                      </a:cubicBezTo>
                      <a:cubicBezTo>
                        <a:pt x="179585" y="48603"/>
                        <a:pt x="206770" y="27185"/>
                        <a:pt x="241369" y="13181"/>
                      </a:cubicBezTo>
                      <a:cubicBezTo>
                        <a:pt x="264434" y="4119"/>
                        <a:pt x="288324" y="0"/>
                        <a:pt x="312214" y="0"/>
                      </a:cubicBezTo>
                      <a:cubicBezTo>
                        <a:pt x="345166" y="0"/>
                        <a:pt x="377293" y="4119"/>
                        <a:pt x="407773" y="17300"/>
                      </a:cubicBezTo>
                      <a:cubicBezTo>
                        <a:pt x="443196" y="32951"/>
                        <a:pt x="467910" y="59313"/>
                        <a:pt x="482737" y="93912"/>
                      </a:cubicBezTo>
                      <a:cubicBezTo>
                        <a:pt x="498389" y="130158"/>
                        <a:pt x="504156" y="168876"/>
                        <a:pt x="505803" y="207594"/>
                      </a:cubicBezTo>
                      <a:cubicBezTo>
                        <a:pt x="508275" y="270201"/>
                        <a:pt x="506627" y="333632"/>
                        <a:pt x="506627" y="396240"/>
                      </a:cubicBezTo>
                      <a:cubicBezTo>
                        <a:pt x="506627" y="439901"/>
                        <a:pt x="506627" y="483561"/>
                        <a:pt x="506627" y="528046"/>
                      </a:cubicBezTo>
                      <a:cubicBezTo>
                        <a:pt x="506627" y="532165"/>
                        <a:pt x="505803" y="533812"/>
                        <a:pt x="500861" y="533812"/>
                      </a:cubicBezTo>
                      <a:cubicBezTo>
                        <a:pt x="450610" y="533812"/>
                        <a:pt x="400359" y="533812"/>
                        <a:pt x="349285" y="533812"/>
                      </a:cubicBezTo>
                      <a:cubicBezTo>
                        <a:pt x="344342" y="533812"/>
                        <a:pt x="343518" y="532988"/>
                        <a:pt x="343518" y="528046"/>
                      </a:cubicBezTo>
                      <a:cubicBezTo>
                        <a:pt x="343518" y="440724"/>
                        <a:pt x="343518" y="353403"/>
                        <a:pt x="343518" y="266906"/>
                      </a:cubicBezTo>
                      <a:cubicBezTo>
                        <a:pt x="343518" y="243016"/>
                        <a:pt x="342694" y="219127"/>
                        <a:pt x="335281" y="196060"/>
                      </a:cubicBezTo>
                      <a:cubicBezTo>
                        <a:pt x="330337" y="180409"/>
                        <a:pt x="322099" y="165581"/>
                        <a:pt x="308919" y="155695"/>
                      </a:cubicBezTo>
                      <a:cubicBezTo>
                        <a:pt x="296562" y="146633"/>
                        <a:pt x="281735" y="142515"/>
                        <a:pt x="266083" y="141691"/>
                      </a:cubicBezTo>
                      <a:cubicBezTo>
                        <a:pt x="248783" y="140867"/>
                        <a:pt x="232308" y="142515"/>
                        <a:pt x="215832" y="149105"/>
                      </a:cubicBezTo>
                      <a:cubicBezTo>
                        <a:pt x="193589" y="158167"/>
                        <a:pt x="179585" y="175466"/>
                        <a:pt x="171347" y="197708"/>
                      </a:cubicBezTo>
                      <a:cubicBezTo>
                        <a:pt x="162286" y="221598"/>
                        <a:pt x="160638" y="246312"/>
                        <a:pt x="160638" y="271849"/>
                      </a:cubicBezTo>
                      <a:cubicBezTo>
                        <a:pt x="160638" y="356698"/>
                        <a:pt x="160638" y="442372"/>
                        <a:pt x="160638" y="527222"/>
                      </a:cubicBezTo>
                      <a:cubicBezTo>
                        <a:pt x="160638" y="532165"/>
                        <a:pt x="158991" y="532988"/>
                        <a:pt x="154872" y="532988"/>
                      </a:cubicBezTo>
                      <a:cubicBezTo>
                        <a:pt x="105445" y="532988"/>
                        <a:pt x="55194" y="532988"/>
                        <a:pt x="5767" y="532988"/>
                      </a:cubicBezTo>
                      <a:cubicBezTo>
                        <a:pt x="824" y="532988"/>
                        <a:pt x="0" y="532165"/>
                        <a:pt x="0" y="527222"/>
                      </a:cubicBezTo>
                      <a:cubicBezTo>
                        <a:pt x="824" y="443196"/>
                        <a:pt x="824" y="358346"/>
                        <a:pt x="824" y="273496"/>
                      </a:cubicBezTo>
                      <a:close/>
                    </a:path>
                  </a:pathLst>
                </a:custGeom>
                <a:solidFill>
                  <a:srgbClr val="0274B2"/>
                </a:solidFill>
                <a:ln w="8238"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6302EB62-DF73-8E87-9FD1-BBCC7623FDAF}"/>
                    </a:ext>
                  </a:extLst>
                </p:cNvPr>
                <p:cNvSpPr/>
                <p:nvPr/>
              </p:nvSpPr>
              <p:spPr>
                <a:xfrm>
                  <a:off x="10698479" y="4926638"/>
                  <a:ext cx="161462" cy="521455"/>
                </a:xfrm>
                <a:custGeom>
                  <a:avLst/>
                  <a:gdLst>
                    <a:gd name="connsiteX0" fmla="*/ 0 w 161462"/>
                    <a:gd name="connsiteY0" fmla="*/ 261140 h 521455"/>
                    <a:gd name="connsiteX1" fmla="*/ 0 w 161462"/>
                    <a:gd name="connsiteY1" fmla="*/ 6590 h 521455"/>
                    <a:gd name="connsiteX2" fmla="*/ 5767 w 161462"/>
                    <a:gd name="connsiteY2" fmla="*/ 0 h 521455"/>
                    <a:gd name="connsiteX3" fmla="*/ 155695 w 161462"/>
                    <a:gd name="connsiteY3" fmla="*/ 0 h 521455"/>
                    <a:gd name="connsiteX4" fmla="*/ 161462 w 161462"/>
                    <a:gd name="connsiteY4" fmla="*/ 5767 h 521455"/>
                    <a:gd name="connsiteX5" fmla="*/ 161462 w 161462"/>
                    <a:gd name="connsiteY5" fmla="*/ 515689 h 521455"/>
                    <a:gd name="connsiteX6" fmla="*/ 155695 w 161462"/>
                    <a:gd name="connsiteY6" fmla="*/ 521455 h 521455"/>
                    <a:gd name="connsiteX7" fmla="*/ 4944 w 161462"/>
                    <a:gd name="connsiteY7" fmla="*/ 521455 h 521455"/>
                    <a:gd name="connsiteX8" fmla="*/ 0 w 161462"/>
                    <a:gd name="connsiteY8" fmla="*/ 516513 h 521455"/>
                    <a:gd name="connsiteX9" fmla="*/ 0 w 161462"/>
                    <a:gd name="connsiteY9" fmla="*/ 261140 h 5214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61462" h="521455">
                      <a:moveTo>
                        <a:pt x="0" y="261140"/>
                      </a:moveTo>
                      <a:cubicBezTo>
                        <a:pt x="0" y="176290"/>
                        <a:pt x="0" y="91440"/>
                        <a:pt x="0" y="6590"/>
                      </a:cubicBezTo>
                      <a:cubicBezTo>
                        <a:pt x="0" y="1648"/>
                        <a:pt x="825" y="0"/>
                        <a:pt x="5767" y="0"/>
                      </a:cubicBezTo>
                      <a:cubicBezTo>
                        <a:pt x="56018" y="0"/>
                        <a:pt x="105445" y="0"/>
                        <a:pt x="155695" y="0"/>
                      </a:cubicBezTo>
                      <a:cubicBezTo>
                        <a:pt x="160638" y="0"/>
                        <a:pt x="161462" y="824"/>
                        <a:pt x="161462" y="5767"/>
                      </a:cubicBezTo>
                      <a:cubicBezTo>
                        <a:pt x="161462" y="175466"/>
                        <a:pt x="161462" y="345989"/>
                        <a:pt x="161462" y="515689"/>
                      </a:cubicBezTo>
                      <a:cubicBezTo>
                        <a:pt x="161462" y="519808"/>
                        <a:pt x="160638" y="521455"/>
                        <a:pt x="155695" y="521455"/>
                      </a:cubicBezTo>
                      <a:cubicBezTo>
                        <a:pt x="105445" y="521455"/>
                        <a:pt x="55194" y="521455"/>
                        <a:pt x="4944" y="521455"/>
                      </a:cubicBezTo>
                      <a:cubicBezTo>
                        <a:pt x="825" y="521455"/>
                        <a:pt x="0" y="520631"/>
                        <a:pt x="0" y="516513"/>
                      </a:cubicBezTo>
                      <a:cubicBezTo>
                        <a:pt x="0" y="430839"/>
                        <a:pt x="0" y="345989"/>
                        <a:pt x="0" y="261140"/>
                      </a:cubicBezTo>
                      <a:close/>
                    </a:path>
                  </a:pathLst>
                </a:custGeom>
                <a:solidFill>
                  <a:srgbClr val="0274B2"/>
                </a:solidFill>
                <a:ln w="8238" cap="flat">
                  <a:noFill/>
                  <a:prstDash val="solid"/>
                  <a:miter/>
                </a:ln>
              </p:spPr>
              <p:txBody>
                <a:bodyPr rtlCol="0" anchor="ctr"/>
                <a:lstStyle/>
                <a:p>
                  <a:endParaRPr lang="en-US"/>
                </a:p>
              </p:txBody>
            </p:sp>
            <p:sp>
              <p:nvSpPr>
                <p:cNvPr id="72" name="Freeform: Shape 71">
                  <a:extLst>
                    <a:ext uri="{FF2B5EF4-FFF2-40B4-BE49-F238E27FC236}">
                      <a16:creationId xmlns:a16="http://schemas.microsoft.com/office/drawing/2014/main" id="{E748853F-4AE0-5C2F-9457-A2D6684D8FCE}"/>
                    </a:ext>
                  </a:extLst>
                </p:cNvPr>
                <p:cNvSpPr/>
                <p:nvPr/>
              </p:nvSpPr>
              <p:spPr>
                <a:xfrm>
                  <a:off x="10684940" y="4667959"/>
                  <a:ext cx="189016" cy="188657"/>
                </a:xfrm>
                <a:custGeom>
                  <a:avLst/>
                  <a:gdLst>
                    <a:gd name="connsiteX0" fmla="*/ 189005 w 189016"/>
                    <a:gd name="connsiteY0" fmla="*/ 93923 h 188657"/>
                    <a:gd name="connsiteX1" fmla="*/ 94270 w 189016"/>
                    <a:gd name="connsiteY1" fmla="*/ 188658 h 188657"/>
                    <a:gd name="connsiteX2" fmla="*/ 358 w 189016"/>
                    <a:gd name="connsiteY2" fmla="*/ 102160 h 188657"/>
                    <a:gd name="connsiteX3" fmla="*/ 94270 w 189016"/>
                    <a:gd name="connsiteY3" fmla="*/ 11 h 188657"/>
                    <a:gd name="connsiteX4" fmla="*/ 189005 w 189016"/>
                    <a:gd name="connsiteY4" fmla="*/ 93923 h 1886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9016" h="188657">
                      <a:moveTo>
                        <a:pt x="189005" y="93923"/>
                      </a:moveTo>
                      <a:cubicBezTo>
                        <a:pt x="189829" y="146645"/>
                        <a:pt x="147816" y="188658"/>
                        <a:pt x="94270" y="188658"/>
                      </a:cubicBezTo>
                      <a:cubicBezTo>
                        <a:pt x="44019" y="188658"/>
                        <a:pt x="5301" y="151587"/>
                        <a:pt x="358" y="102160"/>
                      </a:cubicBezTo>
                      <a:cubicBezTo>
                        <a:pt x="-4584" y="43672"/>
                        <a:pt x="42371" y="-813"/>
                        <a:pt x="94270" y="11"/>
                      </a:cubicBezTo>
                      <a:cubicBezTo>
                        <a:pt x="146992" y="11"/>
                        <a:pt x="189005" y="42024"/>
                        <a:pt x="189005" y="93923"/>
                      </a:cubicBezTo>
                      <a:close/>
                    </a:path>
                  </a:pathLst>
                </a:custGeom>
                <a:solidFill>
                  <a:srgbClr val="0274B2"/>
                </a:solidFill>
                <a:ln w="8238" cap="flat">
                  <a:noFill/>
                  <a:prstDash val="solid"/>
                  <a:miter/>
                </a:ln>
              </p:spPr>
              <p:txBody>
                <a:bodyPr rtlCol="0" anchor="ctr"/>
                <a:lstStyle/>
                <a:p>
                  <a:endParaRPr lang="en-US"/>
                </a:p>
              </p:txBody>
            </p:sp>
          </p:grpSp>
        </p:grpSp>
        <p:grpSp>
          <p:nvGrpSpPr>
            <p:cNvPr id="73" name="Graphic 47">
              <a:extLst>
                <a:ext uri="{FF2B5EF4-FFF2-40B4-BE49-F238E27FC236}">
                  <a16:creationId xmlns:a16="http://schemas.microsoft.com/office/drawing/2014/main" id="{03274197-1FFB-983B-3D64-8F9624AE1B8C}"/>
                </a:ext>
              </a:extLst>
            </p:cNvPr>
            <p:cNvGrpSpPr/>
            <p:nvPr/>
          </p:nvGrpSpPr>
          <p:grpSpPr>
            <a:xfrm>
              <a:off x="3822883" y="5353832"/>
              <a:ext cx="320649" cy="320649"/>
              <a:chOff x="6800335" y="3954573"/>
              <a:chExt cx="2219273" cy="2219273"/>
            </a:xfrm>
          </p:grpSpPr>
          <p:sp>
            <p:nvSpPr>
              <p:cNvPr id="74" name="Freeform: Shape 73">
                <a:extLst>
                  <a:ext uri="{FF2B5EF4-FFF2-40B4-BE49-F238E27FC236}">
                    <a16:creationId xmlns:a16="http://schemas.microsoft.com/office/drawing/2014/main" id="{9BEC6080-AF63-FDB0-059D-1CFCCC458207}"/>
                  </a:ext>
                </a:extLst>
              </p:cNvPr>
              <p:cNvSpPr/>
              <p:nvPr/>
            </p:nvSpPr>
            <p:spPr>
              <a:xfrm>
                <a:off x="6800335" y="3954573"/>
                <a:ext cx="2219273" cy="2219273"/>
              </a:xfrm>
              <a:custGeom>
                <a:avLst/>
                <a:gdLst>
                  <a:gd name="connsiteX0" fmla="*/ 1109637 w 2219273"/>
                  <a:gd name="connsiteY0" fmla="*/ 0 h 2219273"/>
                  <a:gd name="connsiteX1" fmla="*/ 0 w 2219273"/>
                  <a:gd name="connsiteY1" fmla="*/ 1109637 h 2219273"/>
                  <a:gd name="connsiteX2" fmla="*/ 1109637 w 2219273"/>
                  <a:gd name="connsiteY2" fmla="*/ 2219274 h 2219273"/>
                  <a:gd name="connsiteX3" fmla="*/ 2219274 w 2219273"/>
                  <a:gd name="connsiteY3" fmla="*/ 1109637 h 2219273"/>
                  <a:gd name="connsiteX4" fmla="*/ 1109637 w 2219273"/>
                  <a:gd name="connsiteY4" fmla="*/ 0 h 2219273"/>
                  <a:gd name="connsiteX5" fmla="*/ 1765369 w 2219273"/>
                  <a:gd name="connsiteY5" fmla="*/ 1665691 h 2219273"/>
                  <a:gd name="connsiteX6" fmla="*/ 1595669 w 2219273"/>
                  <a:gd name="connsiteY6" fmla="*/ 1805734 h 2219273"/>
                  <a:gd name="connsiteX7" fmla="*/ 1467159 w 2219273"/>
                  <a:gd name="connsiteY7" fmla="*/ 1838686 h 2219273"/>
                  <a:gd name="connsiteX8" fmla="*/ 1257918 w 2219273"/>
                  <a:gd name="connsiteY8" fmla="*/ 1802439 h 2219273"/>
                  <a:gd name="connsiteX9" fmla="*/ 1233204 w 2219273"/>
                  <a:gd name="connsiteY9" fmla="*/ 1790082 h 2219273"/>
                  <a:gd name="connsiteX10" fmla="*/ 1184601 w 2219273"/>
                  <a:gd name="connsiteY10" fmla="*/ 1783492 h 2219273"/>
                  <a:gd name="connsiteX11" fmla="*/ 962179 w 2219273"/>
                  <a:gd name="connsiteY11" fmla="*/ 1771959 h 2219273"/>
                  <a:gd name="connsiteX12" fmla="*/ 668913 w 2219273"/>
                  <a:gd name="connsiteY12" fmla="*/ 1626149 h 2219273"/>
                  <a:gd name="connsiteX13" fmla="*/ 527222 w 2219273"/>
                  <a:gd name="connsiteY13" fmla="*/ 1458097 h 2219273"/>
                  <a:gd name="connsiteX14" fmla="*/ 448139 w 2219273"/>
                  <a:gd name="connsiteY14" fmla="*/ 1262861 h 2219273"/>
                  <a:gd name="connsiteX15" fmla="*/ 433310 w 2219273"/>
                  <a:gd name="connsiteY15" fmla="*/ 1163183 h 2219273"/>
                  <a:gd name="connsiteX16" fmla="*/ 431663 w 2219273"/>
                  <a:gd name="connsiteY16" fmla="*/ 1075038 h 2219273"/>
                  <a:gd name="connsiteX17" fmla="*/ 437429 w 2219273"/>
                  <a:gd name="connsiteY17" fmla="*/ 1014902 h 2219273"/>
                  <a:gd name="connsiteX18" fmla="*/ 433310 w 2219273"/>
                  <a:gd name="connsiteY18" fmla="*/ 995955 h 2219273"/>
                  <a:gd name="connsiteX19" fmla="*/ 378117 w 2219273"/>
                  <a:gd name="connsiteY19" fmla="*/ 813075 h 2219273"/>
                  <a:gd name="connsiteX20" fmla="*/ 397887 w 2219273"/>
                  <a:gd name="connsiteY20" fmla="*/ 660675 h 2219273"/>
                  <a:gd name="connsiteX21" fmla="*/ 530517 w 2219273"/>
                  <a:gd name="connsiteY21" fmla="*/ 469557 h 2219273"/>
                  <a:gd name="connsiteX22" fmla="*/ 653260 w 2219273"/>
                  <a:gd name="connsiteY22" fmla="*/ 402007 h 2219273"/>
                  <a:gd name="connsiteX23" fmla="*/ 756233 w 2219273"/>
                  <a:gd name="connsiteY23" fmla="*/ 380588 h 2219273"/>
                  <a:gd name="connsiteX24" fmla="*/ 947351 w 2219273"/>
                  <a:gd name="connsiteY24" fmla="*/ 411892 h 2219273"/>
                  <a:gd name="connsiteX25" fmla="*/ 986893 w 2219273"/>
                  <a:gd name="connsiteY25" fmla="*/ 431663 h 2219273"/>
                  <a:gd name="connsiteX26" fmla="*/ 1019844 w 2219273"/>
                  <a:gd name="connsiteY26" fmla="*/ 438253 h 2219273"/>
                  <a:gd name="connsiteX27" fmla="*/ 1135998 w 2219273"/>
                  <a:gd name="connsiteY27" fmla="*/ 432487 h 2219273"/>
                  <a:gd name="connsiteX28" fmla="*/ 1376543 w 2219273"/>
                  <a:gd name="connsiteY28" fmla="*/ 487680 h 2219273"/>
                  <a:gd name="connsiteX29" fmla="*/ 1616264 w 2219273"/>
                  <a:gd name="connsiteY29" fmla="*/ 661499 h 2219273"/>
                  <a:gd name="connsiteX30" fmla="*/ 1734889 w 2219273"/>
                  <a:gd name="connsiteY30" fmla="*/ 852616 h 2219273"/>
                  <a:gd name="connsiteX31" fmla="*/ 1783492 w 2219273"/>
                  <a:gd name="connsiteY31" fmla="*/ 1053620 h 2219273"/>
                  <a:gd name="connsiteX32" fmla="*/ 1786787 w 2219273"/>
                  <a:gd name="connsiteY32" fmla="*/ 1110461 h 2219273"/>
                  <a:gd name="connsiteX33" fmla="*/ 1780197 w 2219273"/>
                  <a:gd name="connsiteY33" fmla="*/ 1198605 h 2219273"/>
                  <a:gd name="connsiteX34" fmla="*/ 1790083 w 2219273"/>
                  <a:gd name="connsiteY34" fmla="*/ 1237323 h 2219273"/>
                  <a:gd name="connsiteX35" fmla="*/ 1831272 w 2219273"/>
                  <a:gd name="connsiteY35" fmla="*/ 1350182 h 2219273"/>
                  <a:gd name="connsiteX36" fmla="*/ 1839510 w 2219273"/>
                  <a:gd name="connsiteY36" fmla="*/ 1436679 h 2219273"/>
                  <a:gd name="connsiteX37" fmla="*/ 1765369 w 2219273"/>
                  <a:gd name="connsiteY37" fmla="*/ 1665691 h 2219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2219273" h="2219273">
                    <a:moveTo>
                      <a:pt x="1109637" y="0"/>
                    </a:moveTo>
                    <a:cubicBezTo>
                      <a:pt x="496742" y="0"/>
                      <a:pt x="0" y="496742"/>
                      <a:pt x="0" y="1109637"/>
                    </a:cubicBezTo>
                    <a:cubicBezTo>
                      <a:pt x="0" y="1722532"/>
                      <a:pt x="496742" y="2219274"/>
                      <a:pt x="1109637" y="2219274"/>
                    </a:cubicBezTo>
                    <a:cubicBezTo>
                      <a:pt x="1722532" y="2219274"/>
                      <a:pt x="2219274" y="1722532"/>
                      <a:pt x="2219274" y="1109637"/>
                    </a:cubicBezTo>
                    <a:cubicBezTo>
                      <a:pt x="2218450" y="496742"/>
                      <a:pt x="1721708" y="0"/>
                      <a:pt x="1109637" y="0"/>
                    </a:cubicBezTo>
                    <a:close/>
                    <a:moveTo>
                      <a:pt x="1765369" y="1665691"/>
                    </a:moveTo>
                    <a:cubicBezTo>
                      <a:pt x="1721708" y="1728298"/>
                      <a:pt x="1664867" y="1774431"/>
                      <a:pt x="1595669" y="1805734"/>
                    </a:cubicBezTo>
                    <a:cubicBezTo>
                      <a:pt x="1554480" y="1823858"/>
                      <a:pt x="1511643" y="1834567"/>
                      <a:pt x="1467159" y="1838686"/>
                    </a:cubicBezTo>
                    <a:cubicBezTo>
                      <a:pt x="1393842" y="1845276"/>
                      <a:pt x="1323821" y="1832919"/>
                      <a:pt x="1257918" y="1802439"/>
                    </a:cubicBezTo>
                    <a:cubicBezTo>
                      <a:pt x="1249680" y="1798320"/>
                      <a:pt x="1240618" y="1795025"/>
                      <a:pt x="1233204" y="1790082"/>
                    </a:cubicBezTo>
                    <a:cubicBezTo>
                      <a:pt x="1217552" y="1777725"/>
                      <a:pt x="1201077" y="1781844"/>
                      <a:pt x="1184601" y="1783492"/>
                    </a:cubicBezTo>
                    <a:cubicBezTo>
                      <a:pt x="1109637" y="1791730"/>
                      <a:pt x="1035496" y="1787611"/>
                      <a:pt x="962179" y="1771959"/>
                    </a:cubicBezTo>
                    <a:cubicBezTo>
                      <a:pt x="852616" y="1748069"/>
                      <a:pt x="754586" y="1698642"/>
                      <a:pt x="668913" y="1626149"/>
                    </a:cubicBezTo>
                    <a:cubicBezTo>
                      <a:pt x="612071" y="1578370"/>
                      <a:pt x="565116" y="1521529"/>
                      <a:pt x="527222" y="1458097"/>
                    </a:cubicBezTo>
                    <a:cubicBezTo>
                      <a:pt x="490975" y="1397138"/>
                      <a:pt x="464614" y="1332059"/>
                      <a:pt x="448139" y="1262861"/>
                    </a:cubicBezTo>
                    <a:cubicBezTo>
                      <a:pt x="440724" y="1229909"/>
                      <a:pt x="435782" y="1196958"/>
                      <a:pt x="433310" y="1163183"/>
                    </a:cubicBezTo>
                    <a:cubicBezTo>
                      <a:pt x="430839" y="1133527"/>
                      <a:pt x="430839" y="1104694"/>
                      <a:pt x="431663" y="1075038"/>
                    </a:cubicBezTo>
                    <a:cubicBezTo>
                      <a:pt x="432487" y="1055267"/>
                      <a:pt x="434958" y="1034673"/>
                      <a:pt x="437429" y="1014902"/>
                    </a:cubicBezTo>
                    <a:cubicBezTo>
                      <a:pt x="438253" y="1007487"/>
                      <a:pt x="437429" y="1001721"/>
                      <a:pt x="433310" y="995955"/>
                    </a:cubicBezTo>
                    <a:cubicBezTo>
                      <a:pt x="400359" y="939937"/>
                      <a:pt x="381412" y="878154"/>
                      <a:pt x="378117" y="813075"/>
                    </a:cubicBezTo>
                    <a:cubicBezTo>
                      <a:pt x="375645" y="761176"/>
                      <a:pt x="380588" y="710102"/>
                      <a:pt x="397887" y="660675"/>
                    </a:cubicBezTo>
                    <a:cubicBezTo>
                      <a:pt x="424249" y="584887"/>
                      <a:pt x="467909" y="520631"/>
                      <a:pt x="530517" y="469557"/>
                    </a:cubicBezTo>
                    <a:cubicBezTo>
                      <a:pt x="567587" y="439901"/>
                      <a:pt x="608776" y="416835"/>
                      <a:pt x="653260" y="402007"/>
                    </a:cubicBezTo>
                    <a:cubicBezTo>
                      <a:pt x="686212" y="390474"/>
                      <a:pt x="720811" y="383883"/>
                      <a:pt x="756233" y="380588"/>
                    </a:cubicBezTo>
                    <a:cubicBezTo>
                      <a:pt x="822960" y="375645"/>
                      <a:pt x="886391" y="386355"/>
                      <a:pt x="947351" y="411892"/>
                    </a:cubicBezTo>
                    <a:cubicBezTo>
                      <a:pt x="960532" y="417658"/>
                      <a:pt x="974536" y="422601"/>
                      <a:pt x="986893" y="431663"/>
                    </a:cubicBezTo>
                    <a:cubicBezTo>
                      <a:pt x="996778" y="439077"/>
                      <a:pt x="1007487" y="439901"/>
                      <a:pt x="1019844" y="438253"/>
                    </a:cubicBezTo>
                    <a:cubicBezTo>
                      <a:pt x="1058562" y="432487"/>
                      <a:pt x="1097280" y="430839"/>
                      <a:pt x="1135998" y="432487"/>
                    </a:cubicBezTo>
                    <a:cubicBezTo>
                      <a:pt x="1219200" y="436605"/>
                      <a:pt x="1299931" y="453905"/>
                      <a:pt x="1376543" y="487680"/>
                    </a:cubicBezTo>
                    <a:cubicBezTo>
                      <a:pt x="1469631" y="528045"/>
                      <a:pt x="1549537" y="585710"/>
                      <a:pt x="1616264" y="661499"/>
                    </a:cubicBezTo>
                    <a:cubicBezTo>
                      <a:pt x="1666515" y="718340"/>
                      <a:pt x="1706056" y="781771"/>
                      <a:pt x="1734889" y="852616"/>
                    </a:cubicBezTo>
                    <a:cubicBezTo>
                      <a:pt x="1761250" y="917695"/>
                      <a:pt x="1778549" y="984422"/>
                      <a:pt x="1783492" y="1053620"/>
                    </a:cubicBezTo>
                    <a:cubicBezTo>
                      <a:pt x="1785139" y="1072567"/>
                      <a:pt x="1787611" y="1091514"/>
                      <a:pt x="1786787" y="1110461"/>
                    </a:cubicBezTo>
                    <a:cubicBezTo>
                      <a:pt x="1785139" y="1140117"/>
                      <a:pt x="1785964" y="1169773"/>
                      <a:pt x="1780197" y="1198605"/>
                    </a:cubicBezTo>
                    <a:cubicBezTo>
                      <a:pt x="1777726" y="1213433"/>
                      <a:pt x="1783492" y="1224967"/>
                      <a:pt x="1790083" y="1237323"/>
                    </a:cubicBezTo>
                    <a:cubicBezTo>
                      <a:pt x="1809853" y="1272746"/>
                      <a:pt x="1823034" y="1310640"/>
                      <a:pt x="1831272" y="1350182"/>
                    </a:cubicBezTo>
                    <a:cubicBezTo>
                      <a:pt x="1837038" y="1379014"/>
                      <a:pt x="1841157" y="1407847"/>
                      <a:pt x="1839510" y="1436679"/>
                    </a:cubicBezTo>
                    <a:cubicBezTo>
                      <a:pt x="1837861" y="1519058"/>
                      <a:pt x="1813972" y="1596493"/>
                      <a:pt x="1765369" y="1665691"/>
                    </a:cubicBezTo>
                    <a:close/>
                  </a:path>
                </a:pathLst>
              </a:custGeom>
              <a:solidFill>
                <a:srgbClr val="02B3EA"/>
              </a:solidFill>
              <a:ln w="8238" cap="flat">
                <a:noFill/>
                <a:prstDash val="solid"/>
                <a:miter/>
              </a:ln>
            </p:spPr>
            <p:txBody>
              <a:bodyPr rtlCol="0" anchor="ctr"/>
              <a:lstStyle/>
              <a:p>
                <a:endParaRPr lang="en-US"/>
              </a:p>
            </p:txBody>
          </p:sp>
          <p:sp>
            <p:nvSpPr>
              <p:cNvPr id="75" name="Freeform: Shape 74">
                <a:extLst>
                  <a:ext uri="{FF2B5EF4-FFF2-40B4-BE49-F238E27FC236}">
                    <a16:creationId xmlns:a16="http://schemas.microsoft.com/office/drawing/2014/main" id="{54B14F4C-16AE-1887-CF10-8E2FF730D341}"/>
                  </a:ext>
                </a:extLst>
              </p:cNvPr>
              <p:cNvSpPr/>
              <p:nvPr/>
            </p:nvSpPr>
            <p:spPr>
              <a:xfrm>
                <a:off x="7923976" y="5501639"/>
                <a:ext cx="9885" cy="1647"/>
              </a:xfrm>
              <a:custGeom>
                <a:avLst/>
                <a:gdLst>
                  <a:gd name="connsiteX0" fmla="*/ 0 w 9885"/>
                  <a:gd name="connsiteY0" fmla="*/ 0 h 1647"/>
                  <a:gd name="connsiteX1" fmla="*/ 9885 w 9885"/>
                  <a:gd name="connsiteY1" fmla="*/ 1648 h 1647"/>
                  <a:gd name="connsiteX2" fmla="*/ 0 w 9885"/>
                  <a:gd name="connsiteY2" fmla="*/ 0 h 1647"/>
                </a:gdLst>
                <a:ahLst/>
                <a:cxnLst>
                  <a:cxn ang="0">
                    <a:pos x="connsiteX0" y="connsiteY0"/>
                  </a:cxn>
                  <a:cxn ang="0">
                    <a:pos x="connsiteX1" y="connsiteY1"/>
                  </a:cxn>
                  <a:cxn ang="0">
                    <a:pos x="connsiteX2" y="connsiteY2"/>
                  </a:cxn>
                </a:cxnLst>
                <a:rect l="l" t="t" r="r" b="b"/>
                <a:pathLst>
                  <a:path w="9885" h="1647">
                    <a:moveTo>
                      <a:pt x="0" y="0"/>
                    </a:moveTo>
                    <a:cubicBezTo>
                      <a:pt x="3295" y="0"/>
                      <a:pt x="6590" y="824"/>
                      <a:pt x="9885" y="1648"/>
                    </a:cubicBezTo>
                    <a:cubicBezTo>
                      <a:pt x="6590" y="824"/>
                      <a:pt x="3295" y="0"/>
                      <a:pt x="0" y="0"/>
                    </a:cubicBezTo>
                    <a:close/>
                  </a:path>
                </a:pathLst>
              </a:custGeom>
              <a:solidFill>
                <a:srgbClr val="02B3EA"/>
              </a:solidFill>
              <a:ln w="8238" cap="flat">
                <a:noFill/>
                <a:prstDash val="solid"/>
                <a:miter/>
              </a:ln>
            </p:spPr>
            <p:txBody>
              <a:bodyPr rtlCol="0" anchor="ctr"/>
              <a:lstStyle/>
              <a:p>
                <a:endParaRPr lang="en-US"/>
              </a:p>
            </p:txBody>
          </p:sp>
          <p:sp>
            <p:nvSpPr>
              <p:cNvPr id="76" name="Freeform: Shape 75">
                <a:hlinkClick r:id="rId17"/>
                <a:extLst>
                  <a:ext uri="{FF2B5EF4-FFF2-40B4-BE49-F238E27FC236}">
                    <a16:creationId xmlns:a16="http://schemas.microsoft.com/office/drawing/2014/main" id="{15792CF5-2CB4-DB23-216A-19768DC69E19}"/>
                  </a:ext>
                </a:extLst>
              </p:cNvPr>
              <p:cNvSpPr/>
              <p:nvPr/>
            </p:nvSpPr>
            <p:spPr>
              <a:xfrm>
                <a:off x="7178679" y="4332286"/>
                <a:ext cx="1462938" cy="1461048"/>
              </a:xfrm>
              <a:custGeom>
                <a:avLst/>
                <a:gdLst>
                  <a:gd name="connsiteX0" fmla="*/ 1412562 w 1462938"/>
                  <a:gd name="connsiteY0" fmla="*/ 857963 h 1461048"/>
                  <a:gd name="connsiteX1" fmla="*/ 1402676 w 1462938"/>
                  <a:gd name="connsiteY1" fmla="*/ 819245 h 1461048"/>
                  <a:gd name="connsiteX2" fmla="*/ 1409267 w 1462938"/>
                  <a:gd name="connsiteY2" fmla="*/ 731101 h 1461048"/>
                  <a:gd name="connsiteX3" fmla="*/ 1405972 w 1462938"/>
                  <a:gd name="connsiteY3" fmla="*/ 674260 h 1461048"/>
                  <a:gd name="connsiteX4" fmla="*/ 1357368 w 1462938"/>
                  <a:gd name="connsiteY4" fmla="*/ 473256 h 1461048"/>
                  <a:gd name="connsiteX5" fmla="*/ 1238744 w 1462938"/>
                  <a:gd name="connsiteY5" fmla="*/ 282138 h 1461048"/>
                  <a:gd name="connsiteX6" fmla="*/ 999023 w 1462938"/>
                  <a:gd name="connsiteY6" fmla="*/ 108320 h 1461048"/>
                  <a:gd name="connsiteX7" fmla="*/ 758478 w 1462938"/>
                  <a:gd name="connsiteY7" fmla="*/ 53127 h 1461048"/>
                  <a:gd name="connsiteX8" fmla="*/ 642324 w 1462938"/>
                  <a:gd name="connsiteY8" fmla="*/ 58893 h 1461048"/>
                  <a:gd name="connsiteX9" fmla="*/ 609373 w 1462938"/>
                  <a:gd name="connsiteY9" fmla="*/ 52303 h 1461048"/>
                  <a:gd name="connsiteX10" fmla="*/ 569831 w 1462938"/>
                  <a:gd name="connsiteY10" fmla="*/ 32532 h 1461048"/>
                  <a:gd name="connsiteX11" fmla="*/ 378714 w 1462938"/>
                  <a:gd name="connsiteY11" fmla="*/ 1228 h 1461048"/>
                  <a:gd name="connsiteX12" fmla="*/ 275741 w 1462938"/>
                  <a:gd name="connsiteY12" fmla="*/ 22647 h 1461048"/>
                  <a:gd name="connsiteX13" fmla="*/ 152997 w 1462938"/>
                  <a:gd name="connsiteY13" fmla="*/ 90197 h 1461048"/>
                  <a:gd name="connsiteX14" fmla="*/ 20368 w 1462938"/>
                  <a:gd name="connsiteY14" fmla="*/ 281315 h 1461048"/>
                  <a:gd name="connsiteX15" fmla="*/ 597 w 1462938"/>
                  <a:gd name="connsiteY15" fmla="*/ 433715 h 1461048"/>
                  <a:gd name="connsiteX16" fmla="*/ 55790 w 1462938"/>
                  <a:gd name="connsiteY16" fmla="*/ 616595 h 1461048"/>
                  <a:gd name="connsiteX17" fmla="*/ 59909 w 1462938"/>
                  <a:gd name="connsiteY17" fmla="*/ 635542 h 1461048"/>
                  <a:gd name="connsiteX18" fmla="*/ 54143 w 1462938"/>
                  <a:gd name="connsiteY18" fmla="*/ 695678 h 1461048"/>
                  <a:gd name="connsiteX19" fmla="*/ 55790 w 1462938"/>
                  <a:gd name="connsiteY19" fmla="*/ 783823 h 1461048"/>
                  <a:gd name="connsiteX20" fmla="*/ 70618 w 1462938"/>
                  <a:gd name="connsiteY20" fmla="*/ 883501 h 1461048"/>
                  <a:gd name="connsiteX21" fmla="*/ 149701 w 1462938"/>
                  <a:gd name="connsiteY21" fmla="*/ 1078737 h 1461048"/>
                  <a:gd name="connsiteX22" fmla="*/ 291392 w 1462938"/>
                  <a:gd name="connsiteY22" fmla="*/ 1246789 h 1461048"/>
                  <a:gd name="connsiteX23" fmla="*/ 584660 w 1462938"/>
                  <a:gd name="connsiteY23" fmla="*/ 1392599 h 1461048"/>
                  <a:gd name="connsiteX24" fmla="*/ 807081 w 1462938"/>
                  <a:gd name="connsiteY24" fmla="*/ 1404132 h 1461048"/>
                  <a:gd name="connsiteX25" fmla="*/ 855684 w 1462938"/>
                  <a:gd name="connsiteY25" fmla="*/ 1410722 h 1461048"/>
                  <a:gd name="connsiteX26" fmla="*/ 880398 w 1462938"/>
                  <a:gd name="connsiteY26" fmla="*/ 1423079 h 1461048"/>
                  <a:gd name="connsiteX27" fmla="*/ 1089639 w 1462938"/>
                  <a:gd name="connsiteY27" fmla="*/ 1459325 h 1461048"/>
                  <a:gd name="connsiteX28" fmla="*/ 1218149 w 1462938"/>
                  <a:gd name="connsiteY28" fmla="*/ 1426374 h 1461048"/>
                  <a:gd name="connsiteX29" fmla="*/ 1387849 w 1462938"/>
                  <a:gd name="connsiteY29" fmla="*/ 1286331 h 1461048"/>
                  <a:gd name="connsiteX30" fmla="*/ 1462813 w 1462938"/>
                  <a:gd name="connsiteY30" fmla="*/ 1056495 h 1461048"/>
                  <a:gd name="connsiteX31" fmla="*/ 1454575 w 1462938"/>
                  <a:gd name="connsiteY31" fmla="*/ 969998 h 1461048"/>
                  <a:gd name="connsiteX32" fmla="*/ 1412562 w 1462938"/>
                  <a:gd name="connsiteY32" fmla="*/ 857963 h 1461048"/>
                  <a:gd name="connsiteX33" fmla="*/ 1047626 w 1462938"/>
                  <a:gd name="connsiteY33" fmla="*/ 1045786 h 1461048"/>
                  <a:gd name="connsiteX34" fmla="*/ 967719 w 1462938"/>
                  <a:gd name="connsiteY34" fmla="*/ 1115807 h 1461048"/>
                  <a:gd name="connsiteX35" fmla="*/ 773306 w 1462938"/>
                  <a:gd name="connsiteY35" fmla="*/ 1169353 h 1461048"/>
                  <a:gd name="connsiteX36" fmla="*/ 755182 w 1462938"/>
                  <a:gd name="connsiteY36" fmla="*/ 1171001 h 1461048"/>
                  <a:gd name="connsiteX37" fmla="*/ 755182 w 1462938"/>
                  <a:gd name="connsiteY37" fmla="*/ 1171001 h 1461048"/>
                  <a:gd name="connsiteX38" fmla="*/ 704108 w 1462938"/>
                  <a:gd name="connsiteY38" fmla="*/ 1171001 h 1461048"/>
                  <a:gd name="connsiteX39" fmla="*/ 691751 w 1462938"/>
                  <a:gd name="connsiteY39" fmla="*/ 1169353 h 1461048"/>
                  <a:gd name="connsiteX40" fmla="*/ 465211 w 1462938"/>
                  <a:gd name="connsiteY40" fmla="*/ 1095213 h 1461048"/>
                  <a:gd name="connsiteX41" fmla="*/ 374595 w 1462938"/>
                  <a:gd name="connsiteY41" fmla="*/ 966703 h 1461048"/>
                  <a:gd name="connsiteX42" fmla="*/ 372123 w 1462938"/>
                  <a:gd name="connsiteY42" fmla="*/ 892562 h 1461048"/>
                  <a:gd name="connsiteX43" fmla="*/ 466858 w 1462938"/>
                  <a:gd name="connsiteY43" fmla="*/ 842312 h 1461048"/>
                  <a:gd name="connsiteX44" fmla="*/ 532761 w 1462938"/>
                  <a:gd name="connsiteY44" fmla="*/ 897505 h 1461048"/>
                  <a:gd name="connsiteX45" fmla="*/ 563241 w 1462938"/>
                  <a:gd name="connsiteY45" fmla="*/ 958465 h 1461048"/>
                  <a:gd name="connsiteX46" fmla="*/ 676923 w 1462938"/>
                  <a:gd name="connsiteY46" fmla="*/ 1035077 h 1461048"/>
                  <a:gd name="connsiteX47" fmla="*/ 822733 w 1462938"/>
                  <a:gd name="connsiteY47" fmla="*/ 1022720 h 1461048"/>
                  <a:gd name="connsiteX48" fmla="*/ 901816 w 1462938"/>
                  <a:gd name="connsiteY48" fmla="*/ 952698 h 1461048"/>
                  <a:gd name="connsiteX49" fmla="*/ 907582 w 1462938"/>
                  <a:gd name="connsiteY49" fmla="*/ 932104 h 1461048"/>
                  <a:gd name="connsiteX50" fmla="*/ 907582 w 1462938"/>
                  <a:gd name="connsiteY50" fmla="*/ 904095 h 1461048"/>
                  <a:gd name="connsiteX51" fmla="*/ 835090 w 1462938"/>
                  <a:gd name="connsiteY51" fmla="*/ 821717 h 1461048"/>
                  <a:gd name="connsiteX52" fmla="*/ 693399 w 1462938"/>
                  <a:gd name="connsiteY52" fmla="*/ 782999 h 1461048"/>
                  <a:gd name="connsiteX53" fmla="*/ 503105 w 1462938"/>
                  <a:gd name="connsiteY53" fmla="*/ 720391 h 1461048"/>
                  <a:gd name="connsiteX54" fmla="*/ 394365 w 1462938"/>
                  <a:gd name="connsiteY54" fmla="*/ 600119 h 1461048"/>
                  <a:gd name="connsiteX55" fmla="*/ 385304 w 1462938"/>
                  <a:gd name="connsiteY55" fmla="*/ 553987 h 1461048"/>
                  <a:gd name="connsiteX56" fmla="*/ 400132 w 1462938"/>
                  <a:gd name="connsiteY56" fmla="*/ 450190 h 1461048"/>
                  <a:gd name="connsiteX57" fmla="*/ 502281 w 1462938"/>
                  <a:gd name="connsiteY57" fmla="*/ 341451 h 1461048"/>
                  <a:gd name="connsiteX58" fmla="*/ 692575 w 1462938"/>
                  <a:gd name="connsiteY58" fmla="*/ 292848 h 1461048"/>
                  <a:gd name="connsiteX59" fmla="*/ 849094 w 1462938"/>
                  <a:gd name="connsiteY59" fmla="*/ 304381 h 1461048"/>
                  <a:gd name="connsiteX60" fmla="*/ 1027031 w 1462938"/>
                  <a:gd name="connsiteY60" fmla="*/ 415591 h 1461048"/>
                  <a:gd name="connsiteX61" fmla="*/ 1055040 w 1462938"/>
                  <a:gd name="connsiteY61" fmla="*/ 513622 h 1461048"/>
                  <a:gd name="connsiteX62" fmla="*/ 959481 w 1462938"/>
                  <a:gd name="connsiteY62" fmla="*/ 582820 h 1461048"/>
                  <a:gd name="connsiteX63" fmla="*/ 903464 w 1462938"/>
                  <a:gd name="connsiteY63" fmla="*/ 547397 h 1461048"/>
                  <a:gd name="connsiteX64" fmla="*/ 863922 w 1462938"/>
                  <a:gd name="connsiteY64" fmla="*/ 484789 h 1461048"/>
                  <a:gd name="connsiteX65" fmla="*/ 754359 w 1462938"/>
                  <a:gd name="connsiteY65" fmla="*/ 422182 h 1461048"/>
                  <a:gd name="connsiteX66" fmla="*/ 646443 w 1462938"/>
                  <a:gd name="connsiteY66" fmla="*/ 428772 h 1461048"/>
                  <a:gd name="connsiteX67" fmla="*/ 583012 w 1462938"/>
                  <a:gd name="connsiteY67" fmla="*/ 464195 h 1461048"/>
                  <a:gd name="connsiteX68" fmla="*/ 567360 w 1462938"/>
                  <a:gd name="connsiteY68" fmla="*/ 547397 h 1461048"/>
                  <a:gd name="connsiteX69" fmla="*/ 632439 w 1462938"/>
                  <a:gd name="connsiteY69" fmla="*/ 596824 h 1461048"/>
                  <a:gd name="connsiteX70" fmla="*/ 786487 w 1462938"/>
                  <a:gd name="connsiteY70" fmla="*/ 638013 h 1461048"/>
                  <a:gd name="connsiteX71" fmla="*/ 927353 w 1462938"/>
                  <a:gd name="connsiteY71" fmla="*/ 679202 h 1461048"/>
                  <a:gd name="connsiteX72" fmla="*/ 1036917 w 1462938"/>
                  <a:gd name="connsiteY72" fmla="*/ 745929 h 1461048"/>
                  <a:gd name="connsiteX73" fmla="*/ 1095406 w 1462938"/>
                  <a:gd name="connsiteY73" fmla="*/ 887620 h 1461048"/>
                  <a:gd name="connsiteX74" fmla="*/ 1047626 w 1462938"/>
                  <a:gd name="connsiteY74" fmla="*/ 1045786 h 1461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Lst>
                <a:rect l="l" t="t" r="r" b="b"/>
                <a:pathLst>
                  <a:path w="1462938" h="1461048">
                    <a:moveTo>
                      <a:pt x="1412562" y="857963"/>
                    </a:moveTo>
                    <a:cubicBezTo>
                      <a:pt x="1405972" y="846431"/>
                      <a:pt x="1399382" y="834897"/>
                      <a:pt x="1402676" y="819245"/>
                    </a:cubicBezTo>
                    <a:cubicBezTo>
                      <a:pt x="1408443" y="790413"/>
                      <a:pt x="1407620" y="760757"/>
                      <a:pt x="1409267" y="731101"/>
                    </a:cubicBezTo>
                    <a:cubicBezTo>
                      <a:pt x="1410914" y="712153"/>
                      <a:pt x="1407620" y="693206"/>
                      <a:pt x="1405972" y="674260"/>
                    </a:cubicBezTo>
                    <a:cubicBezTo>
                      <a:pt x="1401029" y="604238"/>
                      <a:pt x="1383730" y="537511"/>
                      <a:pt x="1357368" y="473256"/>
                    </a:cubicBezTo>
                    <a:cubicBezTo>
                      <a:pt x="1328536" y="402411"/>
                      <a:pt x="1288995" y="338979"/>
                      <a:pt x="1238744" y="282138"/>
                    </a:cubicBezTo>
                    <a:cubicBezTo>
                      <a:pt x="1172017" y="206350"/>
                      <a:pt x="1092110" y="148686"/>
                      <a:pt x="999023" y="108320"/>
                    </a:cubicBezTo>
                    <a:cubicBezTo>
                      <a:pt x="921587" y="74545"/>
                      <a:pt x="841680" y="57246"/>
                      <a:pt x="758478" y="53127"/>
                    </a:cubicBezTo>
                    <a:cubicBezTo>
                      <a:pt x="719760" y="51479"/>
                      <a:pt x="681042" y="53127"/>
                      <a:pt x="642324" y="58893"/>
                    </a:cubicBezTo>
                    <a:cubicBezTo>
                      <a:pt x="629968" y="60541"/>
                      <a:pt x="619258" y="59717"/>
                      <a:pt x="609373" y="52303"/>
                    </a:cubicBezTo>
                    <a:cubicBezTo>
                      <a:pt x="597016" y="43241"/>
                      <a:pt x="583012" y="38298"/>
                      <a:pt x="569831" y="32532"/>
                    </a:cubicBezTo>
                    <a:cubicBezTo>
                      <a:pt x="508871" y="6171"/>
                      <a:pt x="444616" y="-3714"/>
                      <a:pt x="378714" y="1228"/>
                    </a:cubicBezTo>
                    <a:cubicBezTo>
                      <a:pt x="343291" y="3700"/>
                      <a:pt x="308692" y="11114"/>
                      <a:pt x="275741" y="22647"/>
                    </a:cubicBezTo>
                    <a:cubicBezTo>
                      <a:pt x="231256" y="38298"/>
                      <a:pt x="190067" y="60541"/>
                      <a:pt x="152997" y="90197"/>
                    </a:cubicBezTo>
                    <a:cubicBezTo>
                      <a:pt x="89565" y="141271"/>
                      <a:pt x="46728" y="205527"/>
                      <a:pt x="20368" y="281315"/>
                    </a:cubicBezTo>
                    <a:cubicBezTo>
                      <a:pt x="3068" y="330742"/>
                      <a:pt x="-1875" y="381816"/>
                      <a:pt x="597" y="433715"/>
                    </a:cubicBezTo>
                    <a:cubicBezTo>
                      <a:pt x="3892" y="498794"/>
                      <a:pt x="22839" y="559754"/>
                      <a:pt x="55790" y="616595"/>
                    </a:cubicBezTo>
                    <a:cubicBezTo>
                      <a:pt x="59909" y="623185"/>
                      <a:pt x="60733" y="628951"/>
                      <a:pt x="59909" y="635542"/>
                    </a:cubicBezTo>
                    <a:cubicBezTo>
                      <a:pt x="57438" y="655313"/>
                      <a:pt x="54966" y="675907"/>
                      <a:pt x="54143" y="695678"/>
                    </a:cubicBezTo>
                    <a:cubicBezTo>
                      <a:pt x="53319" y="725334"/>
                      <a:pt x="53319" y="754167"/>
                      <a:pt x="55790" y="783823"/>
                    </a:cubicBezTo>
                    <a:cubicBezTo>
                      <a:pt x="58262" y="817598"/>
                      <a:pt x="63204" y="850549"/>
                      <a:pt x="70618" y="883501"/>
                    </a:cubicBezTo>
                    <a:cubicBezTo>
                      <a:pt x="87094" y="952698"/>
                      <a:pt x="112631" y="1017778"/>
                      <a:pt x="149701" y="1078737"/>
                    </a:cubicBezTo>
                    <a:cubicBezTo>
                      <a:pt x="187596" y="1142993"/>
                      <a:pt x="234551" y="1199010"/>
                      <a:pt x="291392" y="1246789"/>
                    </a:cubicBezTo>
                    <a:cubicBezTo>
                      <a:pt x="377066" y="1319282"/>
                      <a:pt x="474272" y="1368709"/>
                      <a:pt x="584660" y="1392599"/>
                    </a:cubicBezTo>
                    <a:cubicBezTo>
                      <a:pt x="657976" y="1409075"/>
                      <a:pt x="732117" y="1412370"/>
                      <a:pt x="807081" y="1404132"/>
                    </a:cubicBezTo>
                    <a:cubicBezTo>
                      <a:pt x="823557" y="1402485"/>
                      <a:pt x="840033" y="1398366"/>
                      <a:pt x="855684" y="1410722"/>
                    </a:cubicBezTo>
                    <a:cubicBezTo>
                      <a:pt x="863098" y="1416489"/>
                      <a:pt x="872160" y="1419784"/>
                      <a:pt x="880398" y="1423079"/>
                    </a:cubicBezTo>
                    <a:cubicBezTo>
                      <a:pt x="947124" y="1453559"/>
                      <a:pt x="1017146" y="1465916"/>
                      <a:pt x="1089639" y="1459325"/>
                    </a:cubicBezTo>
                    <a:cubicBezTo>
                      <a:pt x="1134123" y="1455207"/>
                      <a:pt x="1177784" y="1444497"/>
                      <a:pt x="1218149" y="1426374"/>
                    </a:cubicBezTo>
                    <a:cubicBezTo>
                      <a:pt x="1287347" y="1395070"/>
                      <a:pt x="1344188" y="1348939"/>
                      <a:pt x="1387849" y="1286331"/>
                    </a:cubicBezTo>
                    <a:cubicBezTo>
                      <a:pt x="1436452" y="1217133"/>
                      <a:pt x="1460341" y="1139697"/>
                      <a:pt x="1462813" y="1056495"/>
                    </a:cubicBezTo>
                    <a:cubicBezTo>
                      <a:pt x="1463637" y="1027663"/>
                      <a:pt x="1460341" y="998006"/>
                      <a:pt x="1454575" y="969998"/>
                    </a:cubicBezTo>
                    <a:cubicBezTo>
                      <a:pt x="1444690" y="931280"/>
                      <a:pt x="1432333" y="893386"/>
                      <a:pt x="1412562" y="857963"/>
                    </a:cubicBezTo>
                    <a:close/>
                    <a:moveTo>
                      <a:pt x="1047626" y="1045786"/>
                    </a:moveTo>
                    <a:cubicBezTo>
                      <a:pt x="1026207" y="1074618"/>
                      <a:pt x="999023" y="1097685"/>
                      <a:pt x="967719" y="1115807"/>
                    </a:cubicBezTo>
                    <a:cubicBezTo>
                      <a:pt x="907582" y="1150407"/>
                      <a:pt x="841680" y="1166059"/>
                      <a:pt x="773306" y="1169353"/>
                    </a:cubicBezTo>
                    <a:cubicBezTo>
                      <a:pt x="767539" y="1169353"/>
                      <a:pt x="760949" y="1170178"/>
                      <a:pt x="755182" y="1171001"/>
                    </a:cubicBezTo>
                    <a:cubicBezTo>
                      <a:pt x="755182" y="1171001"/>
                      <a:pt x="755182" y="1171001"/>
                      <a:pt x="755182" y="1171001"/>
                    </a:cubicBezTo>
                    <a:cubicBezTo>
                      <a:pt x="737883" y="1171001"/>
                      <a:pt x="720584" y="1171001"/>
                      <a:pt x="704108" y="1171001"/>
                    </a:cubicBezTo>
                    <a:cubicBezTo>
                      <a:pt x="699989" y="1171001"/>
                      <a:pt x="695870" y="1171001"/>
                      <a:pt x="691751" y="1169353"/>
                    </a:cubicBezTo>
                    <a:cubicBezTo>
                      <a:pt x="608549" y="1166882"/>
                      <a:pt x="531114" y="1147112"/>
                      <a:pt x="465211" y="1095213"/>
                    </a:cubicBezTo>
                    <a:cubicBezTo>
                      <a:pt x="422374" y="1061438"/>
                      <a:pt x="390246" y="1019425"/>
                      <a:pt x="374595" y="966703"/>
                    </a:cubicBezTo>
                    <a:cubicBezTo>
                      <a:pt x="367180" y="942813"/>
                      <a:pt x="362238" y="918099"/>
                      <a:pt x="372123" y="892562"/>
                    </a:cubicBezTo>
                    <a:cubicBezTo>
                      <a:pt x="386951" y="855492"/>
                      <a:pt x="427317" y="836545"/>
                      <a:pt x="466858" y="842312"/>
                    </a:cubicBezTo>
                    <a:cubicBezTo>
                      <a:pt x="499809" y="847254"/>
                      <a:pt x="518757" y="870320"/>
                      <a:pt x="532761" y="897505"/>
                    </a:cubicBezTo>
                    <a:cubicBezTo>
                      <a:pt x="543470" y="917276"/>
                      <a:pt x="551708" y="938694"/>
                      <a:pt x="563241" y="958465"/>
                    </a:cubicBezTo>
                    <a:cubicBezTo>
                      <a:pt x="588778" y="1002949"/>
                      <a:pt x="627496" y="1027663"/>
                      <a:pt x="676923" y="1035077"/>
                    </a:cubicBezTo>
                    <a:cubicBezTo>
                      <a:pt x="726350" y="1042491"/>
                      <a:pt x="775777" y="1041667"/>
                      <a:pt x="822733" y="1022720"/>
                    </a:cubicBezTo>
                    <a:cubicBezTo>
                      <a:pt x="857332" y="1008716"/>
                      <a:pt x="886988" y="988945"/>
                      <a:pt x="901816" y="952698"/>
                    </a:cubicBezTo>
                    <a:cubicBezTo>
                      <a:pt x="904288" y="946108"/>
                      <a:pt x="905935" y="939518"/>
                      <a:pt x="907582" y="932104"/>
                    </a:cubicBezTo>
                    <a:cubicBezTo>
                      <a:pt x="907582" y="923042"/>
                      <a:pt x="907582" y="913157"/>
                      <a:pt x="907582" y="904095"/>
                    </a:cubicBezTo>
                    <a:cubicBezTo>
                      <a:pt x="901816" y="860434"/>
                      <a:pt x="872160" y="837369"/>
                      <a:pt x="835090" y="821717"/>
                    </a:cubicBezTo>
                    <a:cubicBezTo>
                      <a:pt x="789781" y="802770"/>
                      <a:pt x="741178" y="793708"/>
                      <a:pt x="693399" y="782999"/>
                    </a:cubicBezTo>
                    <a:cubicBezTo>
                      <a:pt x="628320" y="768171"/>
                      <a:pt x="563241" y="752519"/>
                      <a:pt x="503105" y="720391"/>
                    </a:cubicBezTo>
                    <a:cubicBezTo>
                      <a:pt x="452854" y="693206"/>
                      <a:pt x="413312" y="656136"/>
                      <a:pt x="394365" y="600119"/>
                    </a:cubicBezTo>
                    <a:cubicBezTo>
                      <a:pt x="389423" y="585291"/>
                      <a:pt x="386951" y="569639"/>
                      <a:pt x="385304" y="553987"/>
                    </a:cubicBezTo>
                    <a:cubicBezTo>
                      <a:pt x="382008" y="518564"/>
                      <a:pt x="386127" y="483965"/>
                      <a:pt x="400132" y="450190"/>
                    </a:cubicBezTo>
                    <a:cubicBezTo>
                      <a:pt x="420726" y="401587"/>
                      <a:pt x="456149" y="366164"/>
                      <a:pt x="502281" y="341451"/>
                    </a:cubicBezTo>
                    <a:cubicBezTo>
                      <a:pt x="561593" y="309323"/>
                      <a:pt x="625849" y="296967"/>
                      <a:pt x="692575" y="292848"/>
                    </a:cubicBezTo>
                    <a:cubicBezTo>
                      <a:pt x="745297" y="289552"/>
                      <a:pt x="798019" y="292024"/>
                      <a:pt x="849094" y="304381"/>
                    </a:cubicBezTo>
                    <a:cubicBezTo>
                      <a:pt x="920763" y="320856"/>
                      <a:pt x="983371" y="353808"/>
                      <a:pt x="1027031" y="415591"/>
                    </a:cubicBezTo>
                    <a:cubicBezTo>
                      <a:pt x="1047626" y="444424"/>
                      <a:pt x="1059982" y="477375"/>
                      <a:pt x="1055040" y="513622"/>
                    </a:cubicBezTo>
                    <a:cubicBezTo>
                      <a:pt x="1049273" y="551516"/>
                      <a:pt x="1009732" y="590234"/>
                      <a:pt x="959481" y="582820"/>
                    </a:cubicBezTo>
                    <a:cubicBezTo>
                      <a:pt x="933944" y="579524"/>
                      <a:pt x="917468" y="566344"/>
                      <a:pt x="903464" y="547397"/>
                    </a:cubicBezTo>
                    <a:cubicBezTo>
                      <a:pt x="888635" y="527626"/>
                      <a:pt x="877926" y="504560"/>
                      <a:pt x="863922" y="484789"/>
                    </a:cubicBezTo>
                    <a:cubicBezTo>
                      <a:pt x="836737" y="446895"/>
                      <a:pt x="801315" y="424653"/>
                      <a:pt x="754359" y="422182"/>
                    </a:cubicBezTo>
                    <a:cubicBezTo>
                      <a:pt x="718112" y="420534"/>
                      <a:pt x="681866" y="418887"/>
                      <a:pt x="646443" y="428772"/>
                    </a:cubicBezTo>
                    <a:cubicBezTo>
                      <a:pt x="622553" y="435362"/>
                      <a:pt x="600311" y="446895"/>
                      <a:pt x="583012" y="464195"/>
                    </a:cubicBezTo>
                    <a:cubicBezTo>
                      <a:pt x="559122" y="488084"/>
                      <a:pt x="554179" y="516093"/>
                      <a:pt x="567360" y="547397"/>
                    </a:cubicBezTo>
                    <a:cubicBezTo>
                      <a:pt x="582188" y="572934"/>
                      <a:pt x="606078" y="586115"/>
                      <a:pt x="632439" y="596824"/>
                    </a:cubicBezTo>
                    <a:cubicBezTo>
                      <a:pt x="681866" y="616595"/>
                      <a:pt x="734588" y="625656"/>
                      <a:pt x="786487" y="638013"/>
                    </a:cubicBezTo>
                    <a:cubicBezTo>
                      <a:pt x="834266" y="649546"/>
                      <a:pt x="881222" y="661903"/>
                      <a:pt x="927353" y="679202"/>
                    </a:cubicBezTo>
                    <a:cubicBezTo>
                      <a:pt x="967719" y="694854"/>
                      <a:pt x="1006436" y="714625"/>
                      <a:pt x="1036917" y="745929"/>
                    </a:cubicBezTo>
                    <a:cubicBezTo>
                      <a:pt x="1076458" y="784647"/>
                      <a:pt x="1093758" y="833250"/>
                      <a:pt x="1095406" y="887620"/>
                    </a:cubicBezTo>
                    <a:cubicBezTo>
                      <a:pt x="1097053" y="945285"/>
                      <a:pt x="1081401" y="998831"/>
                      <a:pt x="1047626" y="1045786"/>
                    </a:cubicBezTo>
                    <a:close/>
                  </a:path>
                </a:pathLst>
              </a:custGeom>
              <a:solidFill>
                <a:srgbClr val="FFFFFF"/>
              </a:solidFill>
              <a:ln w="8238" cap="flat">
                <a:noFill/>
                <a:prstDash val="solid"/>
                <a:miter/>
              </a:ln>
            </p:spPr>
            <p:txBody>
              <a:bodyPr rtlCol="0" anchor="ctr"/>
              <a:lstStyle/>
              <a:p>
                <a:endParaRPr lang="en-US"/>
              </a:p>
            </p:txBody>
          </p:sp>
          <p:sp>
            <p:nvSpPr>
              <p:cNvPr id="77" name="Freeform: Shape 76">
                <a:extLst>
                  <a:ext uri="{FF2B5EF4-FFF2-40B4-BE49-F238E27FC236}">
                    <a16:creationId xmlns:a16="http://schemas.microsoft.com/office/drawing/2014/main" id="{99398021-22B0-070B-2FCB-64B24626384C}"/>
                  </a:ext>
                </a:extLst>
              </p:cNvPr>
              <p:cNvSpPr/>
              <p:nvPr/>
            </p:nvSpPr>
            <p:spPr>
              <a:xfrm>
                <a:off x="7542794" y="4879683"/>
                <a:ext cx="729759" cy="624428"/>
              </a:xfrm>
              <a:custGeom>
                <a:avLst/>
                <a:gdLst>
                  <a:gd name="connsiteX0" fmla="*/ 562414 w 729759"/>
                  <a:gd name="connsiteY0" fmla="*/ 131805 h 624428"/>
                  <a:gd name="connsiteX1" fmla="*/ 421547 w 729759"/>
                  <a:gd name="connsiteY1" fmla="*/ 90616 h 624428"/>
                  <a:gd name="connsiteX2" fmla="*/ 267499 w 729759"/>
                  <a:gd name="connsiteY2" fmla="*/ 49427 h 624428"/>
                  <a:gd name="connsiteX3" fmla="*/ 202420 w 729759"/>
                  <a:gd name="connsiteY3" fmla="*/ 0 h 624428"/>
                  <a:gd name="connsiteX4" fmla="*/ 180178 w 729759"/>
                  <a:gd name="connsiteY4" fmla="*/ 6590 h 624428"/>
                  <a:gd name="connsiteX5" fmla="*/ 18717 w 729759"/>
                  <a:gd name="connsiteY5" fmla="*/ 6590 h 624428"/>
                  <a:gd name="connsiteX6" fmla="*/ 27778 w 729759"/>
                  <a:gd name="connsiteY6" fmla="*/ 52722 h 624428"/>
                  <a:gd name="connsiteX7" fmla="*/ 136518 w 729759"/>
                  <a:gd name="connsiteY7" fmla="*/ 172994 h 624428"/>
                  <a:gd name="connsiteX8" fmla="*/ 326812 w 729759"/>
                  <a:gd name="connsiteY8" fmla="*/ 235602 h 624428"/>
                  <a:gd name="connsiteX9" fmla="*/ 468502 w 729759"/>
                  <a:gd name="connsiteY9" fmla="*/ 274320 h 624428"/>
                  <a:gd name="connsiteX10" fmla="*/ 540995 w 729759"/>
                  <a:gd name="connsiteY10" fmla="*/ 356699 h 624428"/>
                  <a:gd name="connsiteX11" fmla="*/ 540995 w 729759"/>
                  <a:gd name="connsiteY11" fmla="*/ 384707 h 624428"/>
                  <a:gd name="connsiteX12" fmla="*/ 535229 w 729759"/>
                  <a:gd name="connsiteY12" fmla="*/ 405301 h 624428"/>
                  <a:gd name="connsiteX13" fmla="*/ 456146 w 729759"/>
                  <a:gd name="connsiteY13" fmla="*/ 475323 h 624428"/>
                  <a:gd name="connsiteX14" fmla="*/ 310336 w 729759"/>
                  <a:gd name="connsiteY14" fmla="*/ 487680 h 624428"/>
                  <a:gd name="connsiteX15" fmla="*/ 196654 w 729759"/>
                  <a:gd name="connsiteY15" fmla="*/ 411068 h 624428"/>
                  <a:gd name="connsiteX16" fmla="*/ 166174 w 729759"/>
                  <a:gd name="connsiteY16" fmla="*/ 350108 h 624428"/>
                  <a:gd name="connsiteX17" fmla="*/ 100271 w 729759"/>
                  <a:gd name="connsiteY17" fmla="*/ 294915 h 624428"/>
                  <a:gd name="connsiteX18" fmla="*/ 5536 w 729759"/>
                  <a:gd name="connsiteY18" fmla="*/ 345165 h 624428"/>
                  <a:gd name="connsiteX19" fmla="*/ 8007 w 729759"/>
                  <a:gd name="connsiteY19" fmla="*/ 419306 h 624428"/>
                  <a:gd name="connsiteX20" fmla="*/ 98623 w 729759"/>
                  <a:gd name="connsiteY20" fmla="*/ 547816 h 624428"/>
                  <a:gd name="connsiteX21" fmla="*/ 325164 w 729759"/>
                  <a:gd name="connsiteY21" fmla="*/ 621957 h 624428"/>
                  <a:gd name="connsiteX22" fmla="*/ 379534 w 729759"/>
                  <a:gd name="connsiteY22" fmla="*/ 622781 h 624428"/>
                  <a:gd name="connsiteX23" fmla="*/ 389419 w 729759"/>
                  <a:gd name="connsiteY23" fmla="*/ 624428 h 624428"/>
                  <a:gd name="connsiteX24" fmla="*/ 389419 w 729759"/>
                  <a:gd name="connsiteY24" fmla="*/ 624428 h 624428"/>
                  <a:gd name="connsiteX25" fmla="*/ 389419 w 729759"/>
                  <a:gd name="connsiteY25" fmla="*/ 624428 h 624428"/>
                  <a:gd name="connsiteX26" fmla="*/ 389419 w 729759"/>
                  <a:gd name="connsiteY26" fmla="*/ 624428 h 624428"/>
                  <a:gd name="connsiteX27" fmla="*/ 407542 w 729759"/>
                  <a:gd name="connsiteY27" fmla="*/ 622781 h 624428"/>
                  <a:gd name="connsiteX28" fmla="*/ 601956 w 729759"/>
                  <a:gd name="connsiteY28" fmla="*/ 569235 h 624428"/>
                  <a:gd name="connsiteX29" fmla="*/ 681863 w 729759"/>
                  <a:gd name="connsiteY29" fmla="*/ 499213 h 624428"/>
                  <a:gd name="connsiteX30" fmla="*/ 729642 w 729759"/>
                  <a:gd name="connsiteY30" fmla="*/ 341046 h 624428"/>
                  <a:gd name="connsiteX31" fmla="*/ 671153 w 729759"/>
                  <a:gd name="connsiteY31" fmla="*/ 199356 h 624428"/>
                  <a:gd name="connsiteX32" fmla="*/ 562414 w 729759"/>
                  <a:gd name="connsiteY32" fmla="*/ 131805 h 6244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729759" h="624428">
                    <a:moveTo>
                      <a:pt x="562414" y="131805"/>
                    </a:moveTo>
                    <a:cubicBezTo>
                      <a:pt x="517106" y="113682"/>
                      <a:pt x="469326" y="102149"/>
                      <a:pt x="421547" y="90616"/>
                    </a:cubicBezTo>
                    <a:cubicBezTo>
                      <a:pt x="369648" y="78259"/>
                      <a:pt x="316926" y="69198"/>
                      <a:pt x="267499" y="49427"/>
                    </a:cubicBezTo>
                    <a:cubicBezTo>
                      <a:pt x="241962" y="38718"/>
                      <a:pt x="218072" y="24713"/>
                      <a:pt x="202420" y="0"/>
                    </a:cubicBezTo>
                    <a:cubicBezTo>
                      <a:pt x="196654" y="5766"/>
                      <a:pt x="189240" y="7414"/>
                      <a:pt x="180178" y="6590"/>
                    </a:cubicBezTo>
                    <a:cubicBezTo>
                      <a:pt x="126632" y="6590"/>
                      <a:pt x="73086" y="6590"/>
                      <a:pt x="18717" y="6590"/>
                    </a:cubicBezTo>
                    <a:cubicBezTo>
                      <a:pt x="21188" y="22242"/>
                      <a:pt x="22836" y="37894"/>
                      <a:pt x="27778" y="52722"/>
                    </a:cubicBezTo>
                    <a:cubicBezTo>
                      <a:pt x="45901" y="108739"/>
                      <a:pt x="86267" y="145810"/>
                      <a:pt x="136518" y="172994"/>
                    </a:cubicBezTo>
                    <a:cubicBezTo>
                      <a:pt x="195830" y="205122"/>
                      <a:pt x="260909" y="220774"/>
                      <a:pt x="326812" y="235602"/>
                    </a:cubicBezTo>
                    <a:cubicBezTo>
                      <a:pt x="374591" y="246311"/>
                      <a:pt x="423194" y="255373"/>
                      <a:pt x="468502" y="274320"/>
                    </a:cubicBezTo>
                    <a:cubicBezTo>
                      <a:pt x="505573" y="289972"/>
                      <a:pt x="535229" y="313038"/>
                      <a:pt x="540995" y="356699"/>
                    </a:cubicBezTo>
                    <a:cubicBezTo>
                      <a:pt x="545114" y="365760"/>
                      <a:pt x="545114" y="375645"/>
                      <a:pt x="540995" y="384707"/>
                    </a:cubicBezTo>
                    <a:cubicBezTo>
                      <a:pt x="539348" y="391297"/>
                      <a:pt x="538524" y="398711"/>
                      <a:pt x="535229" y="405301"/>
                    </a:cubicBezTo>
                    <a:cubicBezTo>
                      <a:pt x="519577" y="441548"/>
                      <a:pt x="490745" y="461319"/>
                      <a:pt x="456146" y="475323"/>
                    </a:cubicBezTo>
                    <a:cubicBezTo>
                      <a:pt x="409190" y="494270"/>
                      <a:pt x="359763" y="495094"/>
                      <a:pt x="310336" y="487680"/>
                    </a:cubicBezTo>
                    <a:cubicBezTo>
                      <a:pt x="260909" y="480266"/>
                      <a:pt x="222191" y="455553"/>
                      <a:pt x="196654" y="411068"/>
                    </a:cubicBezTo>
                    <a:cubicBezTo>
                      <a:pt x="185121" y="391297"/>
                      <a:pt x="176883" y="370702"/>
                      <a:pt x="166174" y="350108"/>
                    </a:cubicBezTo>
                    <a:cubicBezTo>
                      <a:pt x="152169" y="322923"/>
                      <a:pt x="133222" y="299857"/>
                      <a:pt x="100271" y="294915"/>
                    </a:cubicBezTo>
                    <a:cubicBezTo>
                      <a:pt x="60729" y="288324"/>
                      <a:pt x="21188" y="307272"/>
                      <a:pt x="5536" y="345165"/>
                    </a:cubicBezTo>
                    <a:cubicBezTo>
                      <a:pt x="-4350" y="369879"/>
                      <a:pt x="593" y="394592"/>
                      <a:pt x="8007" y="419306"/>
                    </a:cubicBezTo>
                    <a:cubicBezTo>
                      <a:pt x="24483" y="472028"/>
                      <a:pt x="55787" y="514041"/>
                      <a:pt x="98623" y="547816"/>
                    </a:cubicBezTo>
                    <a:cubicBezTo>
                      <a:pt x="165350" y="599715"/>
                      <a:pt x="242785" y="619485"/>
                      <a:pt x="325164" y="621957"/>
                    </a:cubicBezTo>
                    <a:cubicBezTo>
                      <a:pt x="343287" y="621133"/>
                      <a:pt x="361411" y="620309"/>
                      <a:pt x="379534" y="622781"/>
                    </a:cubicBezTo>
                    <a:cubicBezTo>
                      <a:pt x="382829" y="622781"/>
                      <a:pt x="386124" y="622781"/>
                      <a:pt x="389419" y="624428"/>
                    </a:cubicBezTo>
                    <a:cubicBezTo>
                      <a:pt x="389419" y="624428"/>
                      <a:pt x="389419" y="624428"/>
                      <a:pt x="389419" y="624428"/>
                    </a:cubicBezTo>
                    <a:lnTo>
                      <a:pt x="389419" y="624428"/>
                    </a:lnTo>
                    <a:cubicBezTo>
                      <a:pt x="389419" y="624428"/>
                      <a:pt x="389419" y="624428"/>
                      <a:pt x="389419" y="624428"/>
                    </a:cubicBezTo>
                    <a:cubicBezTo>
                      <a:pt x="395185" y="623604"/>
                      <a:pt x="401776" y="622781"/>
                      <a:pt x="407542" y="622781"/>
                    </a:cubicBezTo>
                    <a:cubicBezTo>
                      <a:pt x="476740" y="619485"/>
                      <a:pt x="541819" y="603834"/>
                      <a:pt x="601956" y="569235"/>
                    </a:cubicBezTo>
                    <a:cubicBezTo>
                      <a:pt x="633259" y="551111"/>
                      <a:pt x="660444" y="528045"/>
                      <a:pt x="681863" y="499213"/>
                    </a:cubicBezTo>
                    <a:cubicBezTo>
                      <a:pt x="715638" y="452257"/>
                      <a:pt x="731290" y="398711"/>
                      <a:pt x="729642" y="341046"/>
                    </a:cubicBezTo>
                    <a:cubicBezTo>
                      <a:pt x="727994" y="286677"/>
                      <a:pt x="709871" y="238073"/>
                      <a:pt x="671153" y="199356"/>
                    </a:cubicBezTo>
                    <a:cubicBezTo>
                      <a:pt x="640673" y="167228"/>
                      <a:pt x="602779" y="147457"/>
                      <a:pt x="562414" y="131805"/>
                    </a:cubicBezTo>
                    <a:close/>
                  </a:path>
                </a:pathLst>
              </a:custGeom>
              <a:solidFill>
                <a:srgbClr val="02B3EA"/>
              </a:solidFill>
              <a:ln w="8238" cap="flat">
                <a:noFill/>
                <a:prstDash val="solid"/>
                <a:miter/>
              </a:ln>
            </p:spPr>
            <p:txBody>
              <a:bodyPr rtlCol="0" anchor="ctr"/>
              <a:lstStyle/>
              <a:p>
                <a:endParaRPr lang="en-US"/>
              </a:p>
            </p:txBody>
          </p:sp>
          <p:sp>
            <p:nvSpPr>
              <p:cNvPr id="78" name="Freeform: Shape 77">
                <a:extLst>
                  <a:ext uri="{FF2B5EF4-FFF2-40B4-BE49-F238E27FC236}">
                    <a16:creationId xmlns:a16="http://schemas.microsoft.com/office/drawing/2014/main" id="{CC20DA83-CDB9-BB82-CA6E-0CAD373D8F95}"/>
                  </a:ext>
                </a:extLst>
              </p:cNvPr>
              <p:cNvSpPr/>
              <p:nvPr/>
            </p:nvSpPr>
            <p:spPr>
              <a:xfrm>
                <a:off x="7562910" y="4623805"/>
                <a:ext cx="671895" cy="292204"/>
              </a:xfrm>
              <a:custGeom>
                <a:avLst/>
                <a:gdLst>
                  <a:gd name="connsiteX0" fmla="*/ 19196 w 671895"/>
                  <a:gd name="connsiteY0" fmla="*/ 257525 h 292204"/>
                  <a:gd name="connsiteX1" fmla="*/ 153473 w 671895"/>
                  <a:gd name="connsiteY1" fmla="*/ 257525 h 292204"/>
                  <a:gd name="connsiteX2" fmla="*/ 183129 w 671895"/>
                  <a:gd name="connsiteY2" fmla="*/ 255878 h 292204"/>
                  <a:gd name="connsiteX3" fmla="*/ 198781 w 671895"/>
                  <a:gd name="connsiteY3" fmla="*/ 172675 h 292204"/>
                  <a:gd name="connsiteX4" fmla="*/ 262212 w 671895"/>
                  <a:gd name="connsiteY4" fmla="*/ 137253 h 292204"/>
                  <a:gd name="connsiteX5" fmla="*/ 370128 w 671895"/>
                  <a:gd name="connsiteY5" fmla="*/ 130662 h 292204"/>
                  <a:gd name="connsiteX6" fmla="*/ 479691 w 671895"/>
                  <a:gd name="connsiteY6" fmla="*/ 193270 h 292204"/>
                  <a:gd name="connsiteX7" fmla="*/ 519232 w 671895"/>
                  <a:gd name="connsiteY7" fmla="*/ 255878 h 292204"/>
                  <a:gd name="connsiteX8" fmla="*/ 575250 w 671895"/>
                  <a:gd name="connsiteY8" fmla="*/ 291301 h 292204"/>
                  <a:gd name="connsiteX9" fmla="*/ 670809 w 671895"/>
                  <a:gd name="connsiteY9" fmla="*/ 222102 h 292204"/>
                  <a:gd name="connsiteX10" fmla="*/ 642800 w 671895"/>
                  <a:gd name="connsiteY10" fmla="*/ 124072 h 292204"/>
                  <a:gd name="connsiteX11" fmla="*/ 464863 w 671895"/>
                  <a:gd name="connsiteY11" fmla="*/ 12861 h 292204"/>
                  <a:gd name="connsiteX12" fmla="*/ 308344 w 671895"/>
                  <a:gd name="connsiteY12" fmla="*/ 1328 h 292204"/>
                  <a:gd name="connsiteX13" fmla="*/ 118050 w 671895"/>
                  <a:gd name="connsiteY13" fmla="*/ 49932 h 292204"/>
                  <a:gd name="connsiteX14" fmla="*/ 15901 w 671895"/>
                  <a:gd name="connsiteY14" fmla="*/ 158671 h 292204"/>
                  <a:gd name="connsiteX15" fmla="*/ 1073 w 671895"/>
                  <a:gd name="connsiteY15" fmla="*/ 262468 h 292204"/>
                  <a:gd name="connsiteX16" fmla="*/ 19196 w 671895"/>
                  <a:gd name="connsiteY16" fmla="*/ 257525 h 2922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671895" h="292204">
                    <a:moveTo>
                      <a:pt x="19196" y="257525"/>
                    </a:moveTo>
                    <a:cubicBezTo>
                      <a:pt x="63680" y="257525"/>
                      <a:pt x="108165" y="257525"/>
                      <a:pt x="153473" y="257525"/>
                    </a:cubicBezTo>
                    <a:cubicBezTo>
                      <a:pt x="163358" y="257525"/>
                      <a:pt x="173243" y="254230"/>
                      <a:pt x="183129" y="255878"/>
                    </a:cubicBezTo>
                    <a:cubicBezTo>
                      <a:pt x="169948" y="224574"/>
                      <a:pt x="175715" y="196565"/>
                      <a:pt x="198781" y="172675"/>
                    </a:cubicBezTo>
                    <a:cubicBezTo>
                      <a:pt x="216080" y="155376"/>
                      <a:pt x="238322" y="143843"/>
                      <a:pt x="262212" y="137253"/>
                    </a:cubicBezTo>
                    <a:cubicBezTo>
                      <a:pt x="297635" y="127367"/>
                      <a:pt x="333881" y="129015"/>
                      <a:pt x="370128" y="130662"/>
                    </a:cubicBezTo>
                    <a:cubicBezTo>
                      <a:pt x="417084" y="133134"/>
                      <a:pt x="452506" y="155376"/>
                      <a:pt x="479691" y="193270"/>
                    </a:cubicBezTo>
                    <a:cubicBezTo>
                      <a:pt x="493695" y="213865"/>
                      <a:pt x="504404" y="236107"/>
                      <a:pt x="519232" y="255878"/>
                    </a:cubicBezTo>
                    <a:cubicBezTo>
                      <a:pt x="533237" y="274825"/>
                      <a:pt x="549713" y="288005"/>
                      <a:pt x="575250" y="291301"/>
                    </a:cubicBezTo>
                    <a:cubicBezTo>
                      <a:pt x="625501" y="298714"/>
                      <a:pt x="665042" y="259173"/>
                      <a:pt x="670809" y="222102"/>
                    </a:cubicBezTo>
                    <a:cubicBezTo>
                      <a:pt x="675751" y="185032"/>
                      <a:pt x="663395" y="152905"/>
                      <a:pt x="642800" y="124072"/>
                    </a:cubicBezTo>
                    <a:cubicBezTo>
                      <a:pt x="599140" y="62288"/>
                      <a:pt x="536532" y="30161"/>
                      <a:pt x="464863" y="12861"/>
                    </a:cubicBezTo>
                    <a:cubicBezTo>
                      <a:pt x="413788" y="505"/>
                      <a:pt x="361066" y="-1967"/>
                      <a:pt x="308344" y="1328"/>
                    </a:cubicBezTo>
                    <a:cubicBezTo>
                      <a:pt x="241618" y="5447"/>
                      <a:pt x="177362" y="17804"/>
                      <a:pt x="118050" y="49932"/>
                    </a:cubicBezTo>
                    <a:cubicBezTo>
                      <a:pt x="71918" y="74645"/>
                      <a:pt x="37319" y="110068"/>
                      <a:pt x="15901" y="158671"/>
                    </a:cubicBezTo>
                    <a:cubicBezTo>
                      <a:pt x="1896" y="191622"/>
                      <a:pt x="-2223" y="226221"/>
                      <a:pt x="1073" y="262468"/>
                    </a:cubicBezTo>
                    <a:cubicBezTo>
                      <a:pt x="5192" y="255878"/>
                      <a:pt x="12605" y="257525"/>
                      <a:pt x="19196" y="257525"/>
                    </a:cubicBezTo>
                    <a:close/>
                  </a:path>
                </a:pathLst>
              </a:custGeom>
              <a:solidFill>
                <a:srgbClr val="02B3EA"/>
              </a:solidFill>
              <a:ln w="8238" cap="flat">
                <a:noFill/>
                <a:prstDash val="solid"/>
                <a:miter/>
              </a:ln>
            </p:spPr>
            <p:txBody>
              <a:bodyPr rtlCol="0" anchor="ctr"/>
              <a:lstStyle/>
              <a:p>
                <a:endParaRPr lang="en-US"/>
              </a:p>
            </p:txBody>
          </p:sp>
          <p:sp>
            <p:nvSpPr>
              <p:cNvPr id="79" name="Freeform: Shape 78">
                <a:extLst>
                  <a:ext uri="{FF2B5EF4-FFF2-40B4-BE49-F238E27FC236}">
                    <a16:creationId xmlns:a16="http://schemas.microsoft.com/office/drawing/2014/main" id="{C350F606-C041-E378-9F6F-EAADABC619F3}"/>
                  </a:ext>
                </a:extLst>
              </p:cNvPr>
              <p:cNvSpPr/>
              <p:nvPr/>
            </p:nvSpPr>
            <p:spPr>
              <a:xfrm>
                <a:off x="7563158" y="4879221"/>
                <a:ext cx="182880" cy="7051"/>
              </a:xfrm>
              <a:custGeom>
                <a:avLst/>
                <a:gdLst>
                  <a:gd name="connsiteX0" fmla="*/ 160638 w 182880"/>
                  <a:gd name="connsiteY0" fmla="*/ 7052 h 7051"/>
                  <a:gd name="connsiteX1" fmla="*/ 182880 w 182880"/>
                  <a:gd name="connsiteY1" fmla="*/ 461 h 7051"/>
                  <a:gd name="connsiteX2" fmla="*/ 153224 w 182880"/>
                  <a:gd name="connsiteY2" fmla="*/ 2109 h 7051"/>
                  <a:gd name="connsiteX3" fmla="*/ 18947 w 182880"/>
                  <a:gd name="connsiteY3" fmla="*/ 2109 h 7051"/>
                  <a:gd name="connsiteX4" fmla="*/ 0 w 182880"/>
                  <a:gd name="connsiteY4" fmla="*/ 7052 h 7051"/>
                  <a:gd name="connsiteX5" fmla="*/ 160638 w 182880"/>
                  <a:gd name="connsiteY5" fmla="*/ 7052 h 70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2880" h="7051">
                    <a:moveTo>
                      <a:pt x="160638" y="7052"/>
                    </a:moveTo>
                    <a:cubicBezTo>
                      <a:pt x="168876" y="7052"/>
                      <a:pt x="176290" y="6228"/>
                      <a:pt x="182880" y="461"/>
                    </a:cubicBezTo>
                    <a:cubicBezTo>
                      <a:pt x="172995" y="-1186"/>
                      <a:pt x="163110" y="2109"/>
                      <a:pt x="153224" y="2109"/>
                    </a:cubicBezTo>
                    <a:cubicBezTo>
                      <a:pt x="108740" y="1285"/>
                      <a:pt x="64256" y="2109"/>
                      <a:pt x="18947" y="2109"/>
                    </a:cubicBezTo>
                    <a:cubicBezTo>
                      <a:pt x="12357" y="2109"/>
                      <a:pt x="4943" y="1285"/>
                      <a:pt x="0" y="7052"/>
                    </a:cubicBezTo>
                    <a:cubicBezTo>
                      <a:pt x="53546" y="7052"/>
                      <a:pt x="107092" y="7052"/>
                      <a:pt x="160638" y="7052"/>
                    </a:cubicBezTo>
                    <a:close/>
                  </a:path>
                </a:pathLst>
              </a:custGeom>
              <a:solidFill>
                <a:srgbClr val="02B3EA"/>
              </a:solidFill>
              <a:ln w="8238" cap="flat">
                <a:noFill/>
                <a:prstDash val="solid"/>
                <a:miter/>
              </a:ln>
            </p:spPr>
            <p:txBody>
              <a:bodyPr rtlCol="0" anchor="ctr"/>
              <a:lstStyle/>
              <a:p>
                <a:endParaRPr lang="en-US"/>
              </a:p>
            </p:txBody>
          </p:sp>
          <p:sp>
            <p:nvSpPr>
              <p:cNvPr id="80" name="Freeform: Shape 79">
                <a:extLst>
                  <a:ext uri="{FF2B5EF4-FFF2-40B4-BE49-F238E27FC236}">
                    <a16:creationId xmlns:a16="http://schemas.microsoft.com/office/drawing/2014/main" id="{8DE4D715-0B26-2091-FD13-7FE482C85A76}"/>
                  </a:ext>
                </a:extLst>
              </p:cNvPr>
              <p:cNvSpPr/>
              <p:nvPr/>
            </p:nvSpPr>
            <p:spPr>
              <a:xfrm>
                <a:off x="7869606" y="5500816"/>
                <a:ext cx="63431" cy="1779"/>
              </a:xfrm>
              <a:custGeom>
                <a:avLst/>
                <a:gdLst>
                  <a:gd name="connsiteX0" fmla="*/ 54370 w 63431"/>
                  <a:gd name="connsiteY0" fmla="*/ 824 h 1779"/>
                  <a:gd name="connsiteX1" fmla="*/ 42013 w 63431"/>
                  <a:gd name="connsiteY1" fmla="*/ 824 h 1779"/>
                  <a:gd name="connsiteX2" fmla="*/ 0 w 63431"/>
                  <a:gd name="connsiteY2" fmla="*/ 0 h 1779"/>
                  <a:gd name="connsiteX3" fmla="*/ 12357 w 63431"/>
                  <a:gd name="connsiteY3" fmla="*/ 1648 h 1779"/>
                  <a:gd name="connsiteX4" fmla="*/ 63431 w 63431"/>
                  <a:gd name="connsiteY4" fmla="*/ 1648 h 1779"/>
                  <a:gd name="connsiteX5" fmla="*/ 63431 w 63431"/>
                  <a:gd name="connsiteY5" fmla="*/ 1648 h 1779"/>
                  <a:gd name="connsiteX6" fmla="*/ 54370 w 63431"/>
                  <a:gd name="connsiteY6" fmla="*/ 824 h 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3431" h="1779">
                    <a:moveTo>
                      <a:pt x="54370" y="824"/>
                    </a:moveTo>
                    <a:cubicBezTo>
                      <a:pt x="50251" y="824"/>
                      <a:pt x="46132" y="824"/>
                      <a:pt x="42013" y="824"/>
                    </a:cubicBezTo>
                    <a:cubicBezTo>
                      <a:pt x="28009" y="824"/>
                      <a:pt x="14004" y="824"/>
                      <a:pt x="0" y="0"/>
                    </a:cubicBezTo>
                    <a:cubicBezTo>
                      <a:pt x="4119" y="2471"/>
                      <a:pt x="8238" y="1648"/>
                      <a:pt x="12357" y="1648"/>
                    </a:cubicBezTo>
                    <a:cubicBezTo>
                      <a:pt x="29657" y="1648"/>
                      <a:pt x="46956" y="1648"/>
                      <a:pt x="63431" y="1648"/>
                    </a:cubicBezTo>
                    <a:cubicBezTo>
                      <a:pt x="63431" y="1648"/>
                      <a:pt x="63431" y="1648"/>
                      <a:pt x="63431" y="1648"/>
                    </a:cubicBezTo>
                    <a:cubicBezTo>
                      <a:pt x="60960" y="1648"/>
                      <a:pt x="57665" y="1648"/>
                      <a:pt x="54370" y="824"/>
                    </a:cubicBezTo>
                    <a:close/>
                  </a:path>
                </a:pathLst>
              </a:custGeom>
              <a:solidFill>
                <a:srgbClr val="FFFFFF"/>
              </a:solidFill>
              <a:ln w="8238" cap="flat">
                <a:noFill/>
                <a:prstDash val="solid"/>
                <a:miter/>
              </a:ln>
            </p:spPr>
            <p:txBody>
              <a:bodyPr rtlCol="0" anchor="ctr"/>
              <a:lstStyle/>
              <a:p>
                <a:endParaRPr lang="en-US"/>
              </a:p>
            </p:txBody>
          </p:sp>
          <p:sp>
            <p:nvSpPr>
              <p:cNvPr id="81" name="Freeform: Shape 80">
                <a:extLst>
                  <a:ext uri="{FF2B5EF4-FFF2-40B4-BE49-F238E27FC236}">
                    <a16:creationId xmlns:a16="http://schemas.microsoft.com/office/drawing/2014/main" id="{12D69E19-F32D-6699-1970-92216B3EBACF}"/>
                  </a:ext>
                </a:extLst>
              </p:cNvPr>
              <p:cNvSpPr/>
              <p:nvPr/>
            </p:nvSpPr>
            <p:spPr>
              <a:xfrm>
                <a:off x="7933861" y="5503287"/>
                <a:ext cx="8237" cy="8237"/>
              </a:xfrm>
              <a:custGeom>
                <a:avLst/>
                <a:gdLst>
                  <a:gd name="connsiteX0" fmla="*/ 0 w 8237"/>
                  <a:gd name="connsiteY0" fmla="*/ 0 h 8237"/>
                  <a:gd name="connsiteX1" fmla="*/ 0 w 8237"/>
                  <a:gd name="connsiteY1" fmla="*/ 0 h 8237"/>
                  <a:gd name="connsiteX2" fmla="*/ 0 w 8237"/>
                  <a:gd name="connsiteY2" fmla="*/ 0 h 8237"/>
                </a:gdLst>
                <a:ahLst/>
                <a:cxnLst>
                  <a:cxn ang="0">
                    <a:pos x="connsiteX0" y="connsiteY0"/>
                  </a:cxn>
                  <a:cxn ang="0">
                    <a:pos x="connsiteX1" y="connsiteY1"/>
                  </a:cxn>
                  <a:cxn ang="0">
                    <a:pos x="connsiteX2" y="connsiteY2"/>
                  </a:cxn>
                </a:cxnLst>
                <a:rect l="l" t="t" r="r" b="b"/>
                <a:pathLst>
                  <a:path w="8237" h="8237">
                    <a:moveTo>
                      <a:pt x="0" y="0"/>
                    </a:moveTo>
                    <a:lnTo>
                      <a:pt x="0" y="0"/>
                    </a:lnTo>
                    <a:lnTo>
                      <a:pt x="0" y="0"/>
                    </a:lnTo>
                    <a:close/>
                  </a:path>
                </a:pathLst>
              </a:custGeom>
              <a:solidFill>
                <a:srgbClr val="FFFFFF"/>
              </a:solidFill>
              <a:ln w="8238" cap="flat">
                <a:noFill/>
                <a:prstDash val="solid"/>
                <a:miter/>
              </a:ln>
            </p:spPr>
            <p:txBody>
              <a:bodyPr rtlCol="0" anchor="ctr"/>
              <a:lstStyle/>
              <a:p>
                <a:endParaRPr lang="en-US"/>
              </a:p>
            </p:txBody>
          </p:sp>
          <p:sp>
            <p:nvSpPr>
              <p:cNvPr id="82" name="Freeform: Shape 81">
                <a:extLst>
                  <a:ext uri="{FF2B5EF4-FFF2-40B4-BE49-F238E27FC236}">
                    <a16:creationId xmlns:a16="http://schemas.microsoft.com/office/drawing/2014/main" id="{CF40788E-913F-1C16-5A86-C69F1731AD59}"/>
                  </a:ext>
                </a:extLst>
              </p:cNvPr>
              <p:cNvSpPr/>
              <p:nvPr/>
            </p:nvSpPr>
            <p:spPr>
              <a:xfrm>
                <a:off x="7869606" y="5500278"/>
                <a:ext cx="54370" cy="1727"/>
              </a:xfrm>
              <a:custGeom>
                <a:avLst/>
                <a:gdLst>
                  <a:gd name="connsiteX0" fmla="*/ 54370 w 54370"/>
                  <a:gd name="connsiteY0" fmla="*/ 1362 h 1727"/>
                  <a:gd name="connsiteX1" fmla="*/ 0 w 54370"/>
                  <a:gd name="connsiteY1" fmla="*/ 538 h 1727"/>
                  <a:gd name="connsiteX2" fmla="*/ 42013 w 54370"/>
                  <a:gd name="connsiteY2" fmla="*/ 1362 h 1727"/>
                  <a:gd name="connsiteX3" fmla="*/ 54370 w 54370"/>
                  <a:gd name="connsiteY3" fmla="*/ 1362 h 1727"/>
                </a:gdLst>
                <a:ahLst/>
                <a:cxnLst>
                  <a:cxn ang="0">
                    <a:pos x="connsiteX0" y="connsiteY0"/>
                  </a:cxn>
                  <a:cxn ang="0">
                    <a:pos x="connsiteX1" y="connsiteY1"/>
                  </a:cxn>
                  <a:cxn ang="0">
                    <a:pos x="connsiteX2" y="connsiteY2"/>
                  </a:cxn>
                  <a:cxn ang="0">
                    <a:pos x="connsiteX3" y="connsiteY3"/>
                  </a:cxn>
                </a:cxnLst>
                <a:rect l="l" t="t" r="r" b="b"/>
                <a:pathLst>
                  <a:path w="54370" h="1727">
                    <a:moveTo>
                      <a:pt x="54370" y="1362"/>
                    </a:moveTo>
                    <a:cubicBezTo>
                      <a:pt x="36247" y="-1110"/>
                      <a:pt x="18123" y="538"/>
                      <a:pt x="0" y="538"/>
                    </a:cubicBezTo>
                    <a:cubicBezTo>
                      <a:pt x="14004" y="1362"/>
                      <a:pt x="28009" y="1362"/>
                      <a:pt x="42013" y="1362"/>
                    </a:cubicBezTo>
                    <a:cubicBezTo>
                      <a:pt x="46132" y="2186"/>
                      <a:pt x="50251" y="1362"/>
                      <a:pt x="54370" y="1362"/>
                    </a:cubicBezTo>
                    <a:close/>
                  </a:path>
                </a:pathLst>
              </a:custGeom>
              <a:solidFill>
                <a:srgbClr val="02B3EA"/>
              </a:solidFill>
              <a:ln w="8238" cap="flat">
                <a:noFill/>
                <a:prstDash val="solid"/>
                <a:miter/>
              </a:ln>
            </p:spPr>
            <p:txBody>
              <a:bodyPr rtlCol="0" anchor="ctr"/>
              <a:lstStyle/>
              <a:p>
                <a:endParaRPr lang="en-US"/>
              </a:p>
            </p:txBody>
          </p:sp>
          <p:sp>
            <p:nvSpPr>
              <p:cNvPr id="83" name="Freeform: Shape 82">
                <a:extLst>
                  <a:ext uri="{FF2B5EF4-FFF2-40B4-BE49-F238E27FC236}">
                    <a16:creationId xmlns:a16="http://schemas.microsoft.com/office/drawing/2014/main" id="{CA7E1E42-322A-4C33-8603-9EA1D7D28B00}"/>
                  </a:ext>
                </a:extLst>
              </p:cNvPr>
              <p:cNvSpPr/>
              <p:nvPr/>
            </p:nvSpPr>
            <p:spPr>
              <a:xfrm>
                <a:off x="8084614" y="5237205"/>
                <a:ext cx="1853" cy="28008"/>
              </a:xfrm>
              <a:custGeom>
                <a:avLst/>
                <a:gdLst>
                  <a:gd name="connsiteX0" fmla="*/ 0 w 1853"/>
                  <a:gd name="connsiteY0" fmla="*/ 0 h 28008"/>
                  <a:gd name="connsiteX1" fmla="*/ 0 w 1853"/>
                  <a:gd name="connsiteY1" fmla="*/ 28009 h 28008"/>
                  <a:gd name="connsiteX2" fmla="*/ 0 w 1853"/>
                  <a:gd name="connsiteY2" fmla="*/ 0 h 28008"/>
                </a:gdLst>
                <a:ahLst/>
                <a:cxnLst>
                  <a:cxn ang="0">
                    <a:pos x="connsiteX0" y="connsiteY0"/>
                  </a:cxn>
                  <a:cxn ang="0">
                    <a:pos x="connsiteX1" y="connsiteY1"/>
                  </a:cxn>
                  <a:cxn ang="0">
                    <a:pos x="connsiteX2" y="connsiteY2"/>
                  </a:cxn>
                </a:cxnLst>
                <a:rect l="l" t="t" r="r" b="b"/>
                <a:pathLst>
                  <a:path w="1853" h="28008">
                    <a:moveTo>
                      <a:pt x="0" y="0"/>
                    </a:moveTo>
                    <a:cubicBezTo>
                      <a:pt x="0" y="9061"/>
                      <a:pt x="0" y="18947"/>
                      <a:pt x="0" y="28009"/>
                    </a:cubicBezTo>
                    <a:cubicBezTo>
                      <a:pt x="2471" y="18123"/>
                      <a:pt x="2471" y="9061"/>
                      <a:pt x="0" y="0"/>
                    </a:cubicBezTo>
                    <a:close/>
                  </a:path>
                </a:pathLst>
              </a:custGeom>
              <a:solidFill>
                <a:srgbClr val="FFFFFF"/>
              </a:solidFill>
              <a:ln w="8238" cap="flat">
                <a:noFill/>
                <a:prstDash val="solid"/>
                <a:miter/>
              </a:ln>
            </p:spPr>
            <p:txBody>
              <a:bodyPr rtlCol="0" anchor="ctr"/>
              <a:lstStyle/>
              <a:p>
                <a:endParaRPr lang="en-US"/>
              </a:p>
            </p:txBody>
          </p:sp>
          <p:sp>
            <p:nvSpPr>
              <p:cNvPr id="84" name="Freeform: Shape 83">
                <a:extLst>
                  <a:ext uri="{FF2B5EF4-FFF2-40B4-BE49-F238E27FC236}">
                    <a16:creationId xmlns:a16="http://schemas.microsoft.com/office/drawing/2014/main" id="{D917772D-E74C-D4DC-6B73-37D55BC88DE9}"/>
                  </a:ext>
                </a:extLst>
              </p:cNvPr>
              <p:cNvSpPr/>
              <p:nvPr/>
            </p:nvSpPr>
            <p:spPr>
              <a:xfrm>
                <a:off x="8084614" y="5237205"/>
                <a:ext cx="3089" cy="28008"/>
              </a:xfrm>
              <a:custGeom>
                <a:avLst/>
                <a:gdLst>
                  <a:gd name="connsiteX0" fmla="*/ 0 w 3089"/>
                  <a:gd name="connsiteY0" fmla="*/ 0 h 28008"/>
                  <a:gd name="connsiteX1" fmla="*/ 0 w 3089"/>
                  <a:gd name="connsiteY1" fmla="*/ 28009 h 28008"/>
                  <a:gd name="connsiteX2" fmla="*/ 0 w 3089"/>
                  <a:gd name="connsiteY2" fmla="*/ 0 h 28008"/>
                </a:gdLst>
                <a:ahLst/>
                <a:cxnLst>
                  <a:cxn ang="0">
                    <a:pos x="connsiteX0" y="connsiteY0"/>
                  </a:cxn>
                  <a:cxn ang="0">
                    <a:pos x="connsiteX1" y="connsiteY1"/>
                  </a:cxn>
                  <a:cxn ang="0">
                    <a:pos x="connsiteX2" y="connsiteY2"/>
                  </a:cxn>
                </a:cxnLst>
                <a:rect l="l" t="t" r="r" b="b"/>
                <a:pathLst>
                  <a:path w="3089" h="28008">
                    <a:moveTo>
                      <a:pt x="0" y="0"/>
                    </a:moveTo>
                    <a:cubicBezTo>
                      <a:pt x="1647" y="9061"/>
                      <a:pt x="1647" y="18947"/>
                      <a:pt x="0" y="28009"/>
                    </a:cubicBezTo>
                    <a:cubicBezTo>
                      <a:pt x="4119" y="18123"/>
                      <a:pt x="4119" y="9061"/>
                      <a:pt x="0" y="0"/>
                    </a:cubicBezTo>
                    <a:close/>
                  </a:path>
                </a:pathLst>
              </a:custGeom>
              <a:solidFill>
                <a:srgbClr val="FFFFFF"/>
              </a:solidFill>
              <a:ln w="8238" cap="flat">
                <a:noFill/>
                <a:prstDash val="solid"/>
                <a:miter/>
              </a:ln>
            </p:spPr>
            <p:txBody>
              <a:bodyPr rtlCol="0" anchor="ctr"/>
              <a:lstStyle/>
              <a:p>
                <a:endParaRPr lang="en-US"/>
              </a:p>
            </p:txBody>
          </p:sp>
        </p:grpSp>
        <p:grpSp>
          <p:nvGrpSpPr>
            <p:cNvPr id="85" name="Graphic 47">
              <a:extLst>
                <a:ext uri="{FF2B5EF4-FFF2-40B4-BE49-F238E27FC236}">
                  <a16:creationId xmlns:a16="http://schemas.microsoft.com/office/drawing/2014/main" id="{4CC5575B-BCD1-9A5F-27E6-6EEB76A24D03}"/>
                </a:ext>
              </a:extLst>
            </p:cNvPr>
            <p:cNvGrpSpPr/>
            <p:nvPr/>
          </p:nvGrpSpPr>
          <p:grpSpPr>
            <a:xfrm>
              <a:off x="2264299" y="5353832"/>
              <a:ext cx="320649" cy="320649"/>
              <a:chOff x="9973550" y="689918"/>
              <a:chExt cx="2219273" cy="2219273"/>
            </a:xfrm>
          </p:grpSpPr>
          <p:sp>
            <p:nvSpPr>
              <p:cNvPr id="86" name="Freeform: Shape 85">
                <a:hlinkClick r:id="rId18"/>
                <a:extLst>
                  <a:ext uri="{FF2B5EF4-FFF2-40B4-BE49-F238E27FC236}">
                    <a16:creationId xmlns:a16="http://schemas.microsoft.com/office/drawing/2014/main" id="{7F1B8547-6AA2-04B2-A8D5-D2B4296A7106}"/>
                  </a:ext>
                </a:extLst>
              </p:cNvPr>
              <p:cNvSpPr/>
              <p:nvPr/>
            </p:nvSpPr>
            <p:spPr>
              <a:xfrm>
                <a:off x="9973550" y="689918"/>
                <a:ext cx="2219273" cy="2219273"/>
              </a:xfrm>
              <a:custGeom>
                <a:avLst/>
                <a:gdLst>
                  <a:gd name="connsiteX0" fmla="*/ 2219273 w 2219273"/>
                  <a:gd name="connsiteY0" fmla="*/ 1109637 h 2219273"/>
                  <a:gd name="connsiteX1" fmla="*/ 1109637 w 2219273"/>
                  <a:gd name="connsiteY1" fmla="*/ 2219274 h 2219273"/>
                  <a:gd name="connsiteX2" fmla="*/ 1 w 2219273"/>
                  <a:gd name="connsiteY2" fmla="*/ 1109637 h 2219273"/>
                  <a:gd name="connsiteX3" fmla="*/ 1109637 w 2219273"/>
                  <a:gd name="connsiteY3" fmla="*/ 0 h 2219273"/>
                  <a:gd name="connsiteX4" fmla="*/ 2219273 w 2219273"/>
                  <a:gd name="connsiteY4" fmla="*/ 1109637 h 2219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273" h="2219273">
                    <a:moveTo>
                      <a:pt x="2219273" y="1109637"/>
                    </a:moveTo>
                    <a:cubicBezTo>
                      <a:pt x="2219273" y="1722472"/>
                      <a:pt x="1722472" y="2219274"/>
                      <a:pt x="1109637" y="2219274"/>
                    </a:cubicBezTo>
                    <a:cubicBezTo>
                      <a:pt x="496802" y="2219274"/>
                      <a:pt x="1" y="1722472"/>
                      <a:pt x="1" y="1109637"/>
                    </a:cubicBezTo>
                    <a:cubicBezTo>
                      <a:pt x="1" y="496801"/>
                      <a:pt x="496802" y="0"/>
                      <a:pt x="1109637" y="0"/>
                    </a:cubicBezTo>
                    <a:cubicBezTo>
                      <a:pt x="1722472" y="0"/>
                      <a:pt x="2219273" y="496801"/>
                      <a:pt x="2219273" y="1109637"/>
                    </a:cubicBezTo>
                    <a:close/>
                  </a:path>
                </a:pathLst>
              </a:custGeom>
              <a:solidFill>
                <a:srgbClr val="FFFFFF"/>
              </a:solidFill>
              <a:ln w="8238" cap="flat">
                <a:noFill/>
                <a:prstDash val="solid"/>
                <a:miter/>
              </a:ln>
            </p:spPr>
            <p:txBody>
              <a:bodyPr rtlCol="0" anchor="ctr"/>
              <a:lstStyle/>
              <a:p>
                <a:endParaRPr lang="en-US"/>
              </a:p>
            </p:txBody>
          </p:sp>
          <p:sp>
            <p:nvSpPr>
              <p:cNvPr id="87" name="Freeform: Shape 86">
                <a:extLst>
                  <a:ext uri="{FF2B5EF4-FFF2-40B4-BE49-F238E27FC236}">
                    <a16:creationId xmlns:a16="http://schemas.microsoft.com/office/drawing/2014/main" id="{E1E59F37-26B6-9835-AAD4-D8947A9447AC}"/>
                  </a:ext>
                </a:extLst>
              </p:cNvPr>
              <p:cNvSpPr/>
              <p:nvPr/>
            </p:nvSpPr>
            <p:spPr>
              <a:xfrm>
                <a:off x="9978644" y="693971"/>
                <a:ext cx="2213720" cy="2211214"/>
              </a:xfrm>
              <a:custGeom>
                <a:avLst/>
                <a:gdLst>
                  <a:gd name="connsiteX0" fmla="*/ 777500 w 2213720"/>
                  <a:gd name="connsiteY0" fmla="*/ 2160851 h 2211214"/>
                  <a:gd name="connsiteX1" fmla="*/ 989213 w 2213720"/>
                  <a:gd name="connsiteY1" fmla="*/ 1605621 h 2211214"/>
                  <a:gd name="connsiteX2" fmla="*/ 1196807 w 2213720"/>
                  <a:gd name="connsiteY2" fmla="*/ 1726717 h 2211214"/>
                  <a:gd name="connsiteX3" fmla="*/ 1485131 w 2213720"/>
                  <a:gd name="connsiteY3" fmla="*/ 1669876 h 2211214"/>
                  <a:gd name="connsiteX4" fmla="*/ 1682015 w 2213720"/>
                  <a:gd name="connsiteY4" fmla="*/ 1491939 h 2211214"/>
                  <a:gd name="connsiteX5" fmla="*/ 1804759 w 2213720"/>
                  <a:gd name="connsiteY5" fmla="*/ 937532 h 2211214"/>
                  <a:gd name="connsiteX6" fmla="*/ 1434057 w 2213720"/>
                  <a:gd name="connsiteY6" fmla="*/ 472094 h 2211214"/>
                  <a:gd name="connsiteX7" fmla="*/ 705008 w 2213720"/>
                  <a:gd name="connsiteY7" fmla="*/ 525640 h 2211214"/>
                  <a:gd name="connsiteX8" fmla="*/ 495767 w 2213720"/>
                  <a:gd name="connsiteY8" fmla="*/ 1372490 h 2211214"/>
                  <a:gd name="connsiteX9" fmla="*/ 626749 w 2213720"/>
                  <a:gd name="connsiteY9" fmla="*/ 1499353 h 2211214"/>
                  <a:gd name="connsiteX10" fmla="*/ 671233 w 2213720"/>
                  <a:gd name="connsiteY10" fmla="*/ 1480406 h 2211214"/>
                  <a:gd name="connsiteX11" fmla="*/ 677823 w 2213720"/>
                  <a:gd name="connsiteY11" fmla="*/ 1453221 h 2211214"/>
                  <a:gd name="connsiteX12" fmla="*/ 660524 w 2213720"/>
                  <a:gd name="connsiteY12" fmla="*/ 1276107 h 2211214"/>
                  <a:gd name="connsiteX13" fmla="*/ 992509 w 2213720"/>
                  <a:gd name="connsiteY13" fmla="*/ 613785 h 2211214"/>
                  <a:gd name="connsiteX14" fmla="*/ 1329436 w 2213720"/>
                  <a:gd name="connsiteY14" fmla="*/ 651679 h 2211214"/>
                  <a:gd name="connsiteX15" fmla="*/ 1561743 w 2213720"/>
                  <a:gd name="connsiteY15" fmla="*/ 981193 h 2211214"/>
                  <a:gd name="connsiteX16" fmla="*/ 1478541 w 2213720"/>
                  <a:gd name="connsiteY16" fmla="*/ 1395556 h 2211214"/>
                  <a:gd name="connsiteX17" fmla="*/ 1244586 w 2213720"/>
                  <a:gd name="connsiteY17" fmla="*/ 1552899 h 2211214"/>
                  <a:gd name="connsiteX18" fmla="*/ 1060882 w 2213720"/>
                  <a:gd name="connsiteY18" fmla="*/ 1344481 h 2211214"/>
                  <a:gd name="connsiteX19" fmla="*/ 1139142 w 2213720"/>
                  <a:gd name="connsiteY19" fmla="*/ 1066042 h 2211214"/>
                  <a:gd name="connsiteX20" fmla="*/ 1148203 w 2213720"/>
                  <a:gd name="connsiteY20" fmla="*/ 971307 h 2211214"/>
                  <a:gd name="connsiteX21" fmla="*/ 938138 w 2213720"/>
                  <a:gd name="connsiteY21" fmla="*/ 851035 h 2211214"/>
                  <a:gd name="connsiteX22" fmla="*/ 816219 w 2213720"/>
                  <a:gd name="connsiteY22" fmla="*/ 1037210 h 2211214"/>
                  <a:gd name="connsiteX23" fmla="*/ 835165 w 2213720"/>
                  <a:gd name="connsiteY23" fmla="*/ 1243156 h 2211214"/>
                  <a:gd name="connsiteX24" fmla="*/ 837637 w 2213720"/>
                  <a:gd name="connsiteY24" fmla="*/ 1290935 h 2211214"/>
                  <a:gd name="connsiteX25" fmla="*/ 718188 w 2213720"/>
                  <a:gd name="connsiteY25" fmla="*/ 1793444 h 2211214"/>
                  <a:gd name="connsiteX26" fmla="*/ 708303 w 2213720"/>
                  <a:gd name="connsiteY26" fmla="*/ 2103186 h 2211214"/>
                  <a:gd name="connsiteX27" fmla="*/ 712422 w 2213720"/>
                  <a:gd name="connsiteY27" fmla="*/ 2139433 h 2211214"/>
                  <a:gd name="connsiteX28" fmla="*/ 231332 w 2213720"/>
                  <a:gd name="connsiteY28" fmla="*/ 1781087 h 2211214"/>
                  <a:gd name="connsiteX29" fmla="*/ 13853 w 2213720"/>
                  <a:gd name="connsiteY29" fmla="*/ 946594 h 2211214"/>
                  <a:gd name="connsiteX30" fmla="*/ 1356621 w 2213720"/>
                  <a:gd name="connsiteY30" fmla="*/ 28899 h 2211214"/>
                  <a:gd name="connsiteX31" fmla="*/ 2164753 w 2213720"/>
                  <a:gd name="connsiteY31" fmla="*/ 1428507 h 2211214"/>
                  <a:gd name="connsiteX32" fmla="*/ 777500 w 2213720"/>
                  <a:gd name="connsiteY32" fmla="*/ 2160851 h 22112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213720" h="2211214">
                    <a:moveTo>
                      <a:pt x="777500" y="2160851"/>
                    </a:moveTo>
                    <a:cubicBezTo>
                      <a:pt x="900244" y="1994447"/>
                      <a:pt x="941434" y="1800858"/>
                      <a:pt x="989213" y="1605621"/>
                    </a:cubicBezTo>
                    <a:cubicBezTo>
                      <a:pt x="1041936" y="1679761"/>
                      <a:pt x="1113605" y="1716008"/>
                      <a:pt x="1196807" y="1726717"/>
                    </a:cubicBezTo>
                    <a:cubicBezTo>
                      <a:pt x="1298132" y="1739898"/>
                      <a:pt x="1394515" y="1718479"/>
                      <a:pt x="1485131" y="1669876"/>
                    </a:cubicBezTo>
                    <a:cubicBezTo>
                      <a:pt x="1565862" y="1627039"/>
                      <a:pt x="1630941" y="1566903"/>
                      <a:pt x="1682015" y="1491939"/>
                    </a:cubicBezTo>
                    <a:cubicBezTo>
                      <a:pt x="1795698" y="1323887"/>
                      <a:pt x="1837711" y="1136888"/>
                      <a:pt x="1804759" y="937532"/>
                    </a:cubicBezTo>
                    <a:cubicBezTo>
                      <a:pt x="1768513" y="716758"/>
                      <a:pt x="1639179" y="558592"/>
                      <a:pt x="1434057" y="472094"/>
                    </a:cubicBezTo>
                    <a:cubicBezTo>
                      <a:pt x="1184450" y="367474"/>
                      <a:pt x="935668" y="384773"/>
                      <a:pt x="705008" y="525640"/>
                    </a:cubicBezTo>
                    <a:cubicBezTo>
                      <a:pt x="415860" y="701106"/>
                      <a:pt x="321949" y="1096523"/>
                      <a:pt x="495767" y="1372490"/>
                    </a:cubicBezTo>
                    <a:cubicBezTo>
                      <a:pt x="528718" y="1425212"/>
                      <a:pt x="569907" y="1470520"/>
                      <a:pt x="626749" y="1499353"/>
                    </a:cubicBezTo>
                    <a:cubicBezTo>
                      <a:pt x="654757" y="1513357"/>
                      <a:pt x="662171" y="1509238"/>
                      <a:pt x="671233" y="1480406"/>
                    </a:cubicBezTo>
                    <a:cubicBezTo>
                      <a:pt x="673704" y="1471344"/>
                      <a:pt x="675352" y="1462282"/>
                      <a:pt x="677823" y="1453221"/>
                    </a:cubicBezTo>
                    <a:cubicBezTo>
                      <a:pt x="699241" y="1391437"/>
                      <a:pt x="695122" y="1338715"/>
                      <a:pt x="660524" y="1276107"/>
                    </a:cubicBezTo>
                    <a:cubicBezTo>
                      <a:pt x="517185" y="1009201"/>
                      <a:pt x="690180" y="672274"/>
                      <a:pt x="992509" y="613785"/>
                    </a:cubicBezTo>
                    <a:cubicBezTo>
                      <a:pt x="1108662" y="591543"/>
                      <a:pt x="1222344" y="598957"/>
                      <a:pt x="1329436" y="651679"/>
                    </a:cubicBezTo>
                    <a:cubicBezTo>
                      <a:pt x="1466185" y="719230"/>
                      <a:pt x="1543619" y="831264"/>
                      <a:pt x="1561743" y="981193"/>
                    </a:cubicBezTo>
                    <a:cubicBezTo>
                      <a:pt x="1579866" y="1127826"/>
                      <a:pt x="1556801" y="1267869"/>
                      <a:pt x="1478541" y="1395556"/>
                    </a:cubicBezTo>
                    <a:cubicBezTo>
                      <a:pt x="1424995" y="1482877"/>
                      <a:pt x="1350030" y="1540542"/>
                      <a:pt x="1244586" y="1552899"/>
                    </a:cubicBezTo>
                    <a:cubicBezTo>
                      <a:pt x="1118547" y="1566903"/>
                      <a:pt x="1030403" y="1468049"/>
                      <a:pt x="1060882" y="1344481"/>
                    </a:cubicBezTo>
                    <a:cubicBezTo>
                      <a:pt x="1083949" y="1250570"/>
                      <a:pt x="1119371" y="1160778"/>
                      <a:pt x="1139142" y="1066042"/>
                    </a:cubicBezTo>
                    <a:cubicBezTo>
                      <a:pt x="1145732" y="1034739"/>
                      <a:pt x="1150675" y="1003435"/>
                      <a:pt x="1148203" y="971307"/>
                    </a:cubicBezTo>
                    <a:cubicBezTo>
                      <a:pt x="1140790" y="858449"/>
                      <a:pt x="1038641" y="799137"/>
                      <a:pt x="938138" y="851035"/>
                    </a:cubicBezTo>
                    <a:cubicBezTo>
                      <a:pt x="863174" y="889753"/>
                      <a:pt x="831046" y="958127"/>
                      <a:pt x="816219" y="1037210"/>
                    </a:cubicBezTo>
                    <a:cubicBezTo>
                      <a:pt x="803039" y="1107232"/>
                      <a:pt x="811276" y="1176430"/>
                      <a:pt x="835165" y="1243156"/>
                    </a:cubicBezTo>
                    <a:cubicBezTo>
                      <a:pt x="840932" y="1259632"/>
                      <a:pt x="841756" y="1274460"/>
                      <a:pt x="837637" y="1290935"/>
                    </a:cubicBezTo>
                    <a:cubicBezTo>
                      <a:pt x="797271" y="1458164"/>
                      <a:pt x="758554" y="1626215"/>
                      <a:pt x="718188" y="1793444"/>
                    </a:cubicBezTo>
                    <a:cubicBezTo>
                      <a:pt x="693475" y="1895593"/>
                      <a:pt x="698417" y="1999389"/>
                      <a:pt x="708303" y="2103186"/>
                    </a:cubicBezTo>
                    <a:cubicBezTo>
                      <a:pt x="709127" y="2113072"/>
                      <a:pt x="710774" y="2123781"/>
                      <a:pt x="712422" y="2139433"/>
                    </a:cubicBezTo>
                    <a:cubicBezTo>
                      <a:pt x="516361" y="2062821"/>
                      <a:pt x="356547" y="1945020"/>
                      <a:pt x="231332" y="1781087"/>
                    </a:cubicBezTo>
                    <a:cubicBezTo>
                      <a:pt x="42686" y="1533952"/>
                      <a:pt x="-33927" y="1253041"/>
                      <a:pt x="13853" y="946594"/>
                    </a:cubicBezTo>
                    <a:cubicBezTo>
                      <a:pt x="114354" y="299100"/>
                      <a:pt x="725603" y="-116087"/>
                      <a:pt x="1356621" y="28899"/>
                    </a:cubicBezTo>
                    <a:cubicBezTo>
                      <a:pt x="1978578" y="171413"/>
                      <a:pt x="2353399" y="815612"/>
                      <a:pt x="2164753" y="1428507"/>
                    </a:cubicBezTo>
                    <a:cubicBezTo>
                      <a:pt x="1973635" y="2040579"/>
                      <a:pt x="1336026" y="2337141"/>
                      <a:pt x="777500" y="2160851"/>
                    </a:cubicBezTo>
                    <a:close/>
                  </a:path>
                </a:pathLst>
              </a:custGeom>
              <a:solidFill>
                <a:srgbClr val="E50023"/>
              </a:solidFill>
              <a:ln w="8238" cap="flat">
                <a:noFill/>
                <a:prstDash val="solid"/>
                <a:miter/>
              </a:ln>
            </p:spPr>
            <p:txBody>
              <a:bodyPr rtlCol="0" anchor="ctr"/>
              <a:lstStyle/>
              <a:p>
                <a:endParaRPr lang="en-US"/>
              </a:p>
            </p:txBody>
          </p:sp>
        </p:grpSp>
        <p:grpSp>
          <p:nvGrpSpPr>
            <p:cNvPr id="88" name="Graphic 47">
              <a:extLst>
                <a:ext uri="{FF2B5EF4-FFF2-40B4-BE49-F238E27FC236}">
                  <a16:creationId xmlns:a16="http://schemas.microsoft.com/office/drawing/2014/main" id="{276CA86E-F708-1401-BF3B-CFA0884B1A8C}"/>
                </a:ext>
              </a:extLst>
            </p:cNvPr>
            <p:cNvGrpSpPr/>
            <p:nvPr/>
          </p:nvGrpSpPr>
          <p:grpSpPr>
            <a:xfrm>
              <a:off x="3444931" y="5353832"/>
              <a:ext cx="320649" cy="320649"/>
              <a:chOff x="6800336" y="689918"/>
              <a:chExt cx="2219274" cy="2219273"/>
            </a:xfrm>
          </p:grpSpPr>
          <p:sp>
            <p:nvSpPr>
              <p:cNvPr id="89" name="Freeform: Shape 88">
                <a:extLst>
                  <a:ext uri="{FF2B5EF4-FFF2-40B4-BE49-F238E27FC236}">
                    <a16:creationId xmlns:a16="http://schemas.microsoft.com/office/drawing/2014/main" id="{A22972C2-B272-CE8E-1314-04BF80366224}"/>
                  </a:ext>
                </a:extLst>
              </p:cNvPr>
              <p:cNvSpPr/>
              <p:nvPr/>
            </p:nvSpPr>
            <p:spPr>
              <a:xfrm>
                <a:off x="6800336" y="689918"/>
                <a:ext cx="2219274" cy="2219273"/>
              </a:xfrm>
              <a:custGeom>
                <a:avLst/>
                <a:gdLst>
                  <a:gd name="connsiteX0" fmla="*/ 2219274 w 2219273"/>
                  <a:gd name="connsiteY0" fmla="*/ 1109637 h 2219273"/>
                  <a:gd name="connsiteX1" fmla="*/ 1109637 w 2219273"/>
                  <a:gd name="connsiteY1" fmla="*/ 2219274 h 2219273"/>
                  <a:gd name="connsiteX2" fmla="*/ 0 w 2219273"/>
                  <a:gd name="connsiteY2" fmla="*/ 1109637 h 2219273"/>
                  <a:gd name="connsiteX3" fmla="*/ 1109637 w 2219273"/>
                  <a:gd name="connsiteY3" fmla="*/ 0 h 2219273"/>
                  <a:gd name="connsiteX4" fmla="*/ 2219274 w 2219273"/>
                  <a:gd name="connsiteY4" fmla="*/ 1109637 h 22192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19273" h="2219273">
                    <a:moveTo>
                      <a:pt x="2219274" y="1109637"/>
                    </a:moveTo>
                    <a:cubicBezTo>
                      <a:pt x="2219274" y="1722472"/>
                      <a:pt x="1722472" y="2219274"/>
                      <a:pt x="1109637" y="2219274"/>
                    </a:cubicBezTo>
                    <a:cubicBezTo>
                      <a:pt x="496801" y="2219274"/>
                      <a:pt x="0" y="1722472"/>
                      <a:pt x="0" y="1109637"/>
                    </a:cubicBezTo>
                    <a:cubicBezTo>
                      <a:pt x="0" y="496801"/>
                      <a:pt x="496801" y="0"/>
                      <a:pt x="1109637" y="0"/>
                    </a:cubicBezTo>
                    <a:cubicBezTo>
                      <a:pt x="1722472" y="0"/>
                      <a:pt x="2219274" y="496801"/>
                      <a:pt x="2219274" y="1109637"/>
                    </a:cubicBezTo>
                    <a:close/>
                  </a:path>
                </a:pathLst>
              </a:custGeom>
              <a:solidFill>
                <a:srgbClr val="FF0000"/>
              </a:solidFill>
              <a:ln w="8238" cap="flat">
                <a:noFill/>
                <a:prstDash val="solid"/>
                <a:miter/>
              </a:ln>
            </p:spPr>
            <p:txBody>
              <a:bodyPr rtlCol="0" anchor="ctr"/>
              <a:lstStyle/>
              <a:p>
                <a:endParaRPr lang="en-US"/>
              </a:p>
            </p:txBody>
          </p:sp>
          <p:sp>
            <p:nvSpPr>
              <p:cNvPr id="90" name="Freeform: Shape 89">
                <a:hlinkClick r:id="rId19"/>
                <a:extLst>
                  <a:ext uri="{FF2B5EF4-FFF2-40B4-BE49-F238E27FC236}">
                    <a16:creationId xmlns:a16="http://schemas.microsoft.com/office/drawing/2014/main" id="{A615EAE2-7AC7-0C7F-263A-6B3FF4A21480}"/>
                  </a:ext>
                </a:extLst>
              </p:cNvPr>
              <p:cNvSpPr/>
              <p:nvPr/>
            </p:nvSpPr>
            <p:spPr>
              <a:xfrm>
                <a:off x="7290486" y="1375307"/>
                <a:ext cx="1213433" cy="849321"/>
              </a:xfrm>
              <a:custGeom>
                <a:avLst/>
                <a:gdLst>
                  <a:gd name="connsiteX0" fmla="*/ 1213434 w 1213433"/>
                  <a:gd name="connsiteY0" fmla="*/ 266082 h 849321"/>
                  <a:gd name="connsiteX1" fmla="*/ 947351 w 1213433"/>
                  <a:gd name="connsiteY1" fmla="*/ 0 h 849321"/>
                  <a:gd name="connsiteX2" fmla="*/ 266082 w 1213433"/>
                  <a:gd name="connsiteY2" fmla="*/ 0 h 849321"/>
                  <a:gd name="connsiteX3" fmla="*/ 0 w 1213433"/>
                  <a:gd name="connsiteY3" fmla="*/ 266082 h 849321"/>
                  <a:gd name="connsiteX4" fmla="*/ 0 w 1213433"/>
                  <a:gd name="connsiteY4" fmla="*/ 583239 h 849321"/>
                  <a:gd name="connsiteX5" fmla="*/ 266082 w 1213433"/>
                  <a:gd name="connsiteY5" fmla="*/ 849321 h 849321"/>
                  <a:gd name="connsiteX6" fmla="*/ 947351 w 1213433"/>
                  <a:gd name="connsiteY6" fmla="*/ 849321 h 849321"/>
                  <a:gd name="connsiteX7" fmla="*/ 1213434 w 1213433"/>
                  <a:gd name="connsiteY7" fmla="*/ 583239 h 849321"/>
                  <a:gd name="connsiteX8" fmla="*/ 1213434 w 1213433"/>
                  <a:gd name="connsiteY8" fmla="*/ 266082 h 849321"/>
                  <a:gd name="connsiteX9" fmla="*/ 812251 w 1213433"/>
                  <a:gd name="connsiteY9" fmla="*/ 448138 h 849321"/>
                  <a:gd name="connsiteX10" fmla="*/ 506627 w 1213433"/>
                  <a:gd name="connsiteY10" fmla="*/ 598891 h 849321"/>
                  <a:gd name="connsiteX11" fmla="*/ 453905 w 1213433"/>
                  <a:gd name="connsiteY11" fmla="*/ 583239 h 849321"/>
                  <a:gd name="connsiteX12" fmla="*/ 453905 w 1213433"/>
                  <a:gd name="connsiteY12" fmla="*/ 272672 h 849321"/>
                  <a:gd name="connsiteX13" fmla="*/ 506627 w 1213433"/>
                  <a:gd name="connsiteY13" fmla="*/ 257021 h 849321"/>
                  <a:gd name="connsiteX14" fmla="*/ 799070 w 1213433"/>
                  <a:gd name="connsiteY14" fmla="*/ 416011 h 849321"/>
                  <a:gd name="connsiteX15" fmla="*/ 812251 w 1213433"/>
                  <a:gd name="connsiteY15" fmla="*/ 448138 h 8493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1213433" h="849321">
                    <a:moveTo>
                      <a:pt x="1213434" y="266082"/>
                    </a:moveTo>
                    <a:cubicBezTo>
                      <a:pt x="1213434" y="118625"/>
                      <a:pt x="1093985" y="0"/>
                      <a:pt x="947351" y="0"/>
                    </a:cubicBezTo>
                    <a:lnTo>
                      <a:pt x="266082" y="0"/>
                    </a:lnTo>
                    <a:cubicBezTo>
                      <a:pt x="118625" y="0"/>
                      <a:pt x="0" y="119449"/>
                      <a:pt x="0" y="266082"/>
                    </a:cubicBezTo>
                    <a:lnTo>
                      <a:pt x="0" y="583239"/>
                    </a:lnTo>
                    <a:cubicBezTo>
                      <a:pt x="0" y="730696"/>
                      <a:pt x="119449" y="849321"/>
                      <a:pt x="266082" y="849321"/>
                    </a:cubicBezTo>
                    <a:lnTo>
                      <a:pt x="947351" y="849321"/>
                    </a:lnTo>
                    <a:cubicBezTo>
                      <a:pt x="1094809" y="849321"/>
                      <a:pt x="1213434" y="729873"/>
                      <a:pt x="1213434" y="583239"/>
                    </a:cubicBezTo>
                    <a:lnTo>
                      <a:pt x="1213434" y="266082"/>
                    </a:lnTo>
                    <a:close/>
                    <a:moveTo>
                      <a:pt x="812251" y="448138"/>
                    </a:moveTo>
                    <a:lnTo>
                      <a:pt x="506627" y="598891"/>
                    </a:lnTo>
                    <a:cubicBezTo>
                      <a:pt x="494270" y="605481"/>
                      <a:pt x="453905" y="596420"/>
                      <a:pt x="453905" y="583239"/>
                    </a:cubicBezTo>
                    <a:lnTo>
                      <a:pt x="453905" y="272672"/>
                    </a:lnTo>
                    <a:cubicBezTo>
                      <a:pt x="453905" y="258668"/>
                      <a:pt x="495094" y="250430"/>
                      <a:pt x="506627" y="257021"/>
                    </a:cubicBezTo>
                    <a:lnTo>
                      <a:pt x="799070" y="416011"/>
                    </a:lnTo>
                    <a:cubicBezTo>
                      <a:pt x="812251" y="423425"/>
                      <a:pt x="824607" y="441548"/>
                      <a:pt x="812251" y="448138"/>
                    </a:cubicBezTo>
                    <a:close/>
                  </a:path>
                </a:pathLst>
              </a:custGeom>
              <a:solidFill>
                <a:srgbClr val="FFFFFF"/>
              </a:solidFill>
              <a:ln w="8238" cap="flat">
                <a:noFill/>
                <a:prstDash val="solid"/>
                <a:miter/>
              </a:ln>
            </p:spPr>
            <p:txBody>
              <a:bodyPr rtlCol="0" anchor="ctr"/>
              <a:lstStyle/>
              <a:p>
                <a:endParaRPr lang="en-US"/>
              </a:p>
            </p:txBody>
          </p:sp>
        </p:grpSp>
      </p:grpSp>
      <p:grpSp>
        <p:nvGrpSpPr>
          <p:cNvPr id="36" name="Group 35">
            <a:extLst>
              <a:ext uri="{FF2B5EF4-FFF2-40B4-BE49-F238E27FC236}">
                <a16:creationId xmlns:a16="http://schemas.microsoft.com/office/drawing/2014/main" id="{6BFCE500-D3DB-8C14-5E12-AE37C9C4A521}"/>
              </a:ext>
            </a:extLst>
          </p:cNvPr>
          <p:cNvGrpSpPr/>
          <p:nvPr/>
        </p:nvGrpSpPr>
        <p:grpSpPr>
          <a:xfrm>
            <a:off x="7244065" y="5082954"/>
            <a:ext cx="3597950" cy="1042138"/>
            <a:chOff x="5531730" y="1768714"/>
            <a:chExt cx="3105815" cy="1042138"/>
          </a:xfrm>
        </p:grpSpPr>
        <p:sp>
          <p:nvSpPr>
            <p:cNvPr id="3" name="Rectangle 2">
              <a:extLst>
                <a:ext uri="{FF2B5EF4-FFF2-40B4-BE49-F238E27FC236}">
                  <a16:creationId xmlns:a16="http://schemas.microsoft.com/office/drawing/2014/main" id="{B4599948-CBAB-1F68-6AB1-336F7254CA4E}"/>
                </a:ext>
              </a:extLst>
            </p:cNvPr>
            <p:cNvSpPr/>
            <p:nvPr/>
          </p:nvSpPr>
          <p:spPr>
            <a:xfrm>
              <a:off x="5531730" y="1768714"/>
              <a:ext cx="3105815" cy="1042138"/>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5" name="Rectangle 14">
              <a:extLst>
                <a:ext uri="{FF2B5EF4-FFF2-40B4-BE49-F238E27FC236}">
                  <a16:creationId xmlns:a16="http://schemas.microsoft.com/office/drawing/2014/main" id="{6B85076F-F643-824A-817B-A6C423CD35DF}"/>
                </a:ext>
              </a:extLst>
            </p:cNvPr>
            <p:cNvSpPr/>
            <p:nvPr/>
          </p:nvSpPr>
          <p:spPr>
            <a:xfrm>
              <a:off x="6096526" y="1804574"/>
              <a:ext cx="2541019" cy="796565"/>
            </a:xfrm>
            <a:prstGeom prst="rect">
              <a:avLst/>
            </a:prstGeom>
          </p:spPr>
          <p:txBody>
            <a:bodyPr wrap="square">
              <a:spAutoFit/>
            </a:bodyPr>
            <a:lstStyle/>
            <a:p>
              <a:pPr>
                <a:lnSpc>
                  <a:spcPct val="150000"/>
                </a:lnSpc>
                <a:defRPr/>
              </a:pPr>
              <a:r>
                <a:rPr lang="en-US" b="1">
                  <a:solidFill>
                    <a:schemeClr val="bg1"/>
                  </a:solidFill>
                  <a:latin typeface="Open Sans" pitchFamily="2" charset="0"/>
                  <a:ea typeface="Open Sans" pitchFamily="2" charset="0"/>
                  <a:cs typeface="Open Sans" pitchFamily="2" charset="0"/>
                </a:rPr>
                <a:t>SUPPORT</a:t>
              </a:r>
            </a:p>
            <a:p>
              <a:pPr>
                <a:lnSpc>
                  <a:spcPct val="150000"/>
                </a:lnSpc>
                <a:defRPr/>
              </a:pPr>
              <a:r>
                <a:rPr lang="en-US" sz="1400" u="sng">
                  <a:solidFill>
                    <a:schemeClr val="bg1"/>
                  </a:solidFill>
                  <a:latin typeface="Open Sans" pitchFamily="2" charset="0"/>
                  <a:ea typeface="Open Sans" pitchFamily="2" charset="0"/>
                  <a:cs typeface="Open Sans" pitchFamily="2" charset="0"/>
                  <a:hlinkClick r:id="rId20">
                    <a:extLst>
                      <a:ext uri="{A12FA001-AC4F-418D-AE19-62706E023703}">
                        <ahyp:hlinkClr xmlns:ahyp="http://schemas.microsoft.com/office/drawing/2018/hyperlinkcolor" val="tx"/>
                      </a:ext>
                    </a:extLst>
                  </a:hlinkClick>
                </a:rPr>
                <a:t>support@itcompany.services</a:t>
              </a:r>
              <a:endParaRPr lang="en-US" sz="1400" u="sng">
                <a:solidFill>
                  <a:schemeClr val="bg1"/>
                </a:solidFill>
                <a:latin typeface="Open Sans" pitchFamily="2" charset="0"/>
                <a:ea typeface="Open Sans" pitchFamily="2" charset="0"/>
                <a:cs typeface="Open Sans" pitchFamily="2" charset="0"/>
              </a:endParaRPr>
            </a:p>
          </p:txBody>
        </p:sp>
        <p:pic>
          <p:nvPicPr>
            <p:cNvPr id="8" name="Graphic 7" descr="Label">
              <a:extLst>
                <a:ext uri="{FF2B5EF4-FFF2-40B4-BE49-F238E27FC236}">
                  <a16:creationId xmlns:a16="http://schemas.microsoft.com/office/drawing/2014/main" id="{EAF6CB7D-FF8F-F438-A4BD-B050320B3DD1}"/>
                </a:ext>
              </a:extLst>
            </p:cNvPr>
            <p:cNvPicPr>
              <a:picLocks noChangeAspect="1"/>
            </p:cNvPicPr>
            <p:nvPr/>
          </p:nvPicPr>
          <p:blipFill>
            <a:blip r:embed="rId21">
              <a:extLst>
                <a:ext uri="{28A0092B-C50C-407E-A947-70E740481C1C}">
                  <a14:useLocalDpi xmlns:a14="http://schemas.microsoft.com/office/drawing/2010/main" val="0"/>
                </a:ext>
                <a:ext uri="{96DAC541-7B7A-43D3-8B79-37D633B846F1}">
                  <asvg:svgBlip xmlns:asvg="http://schemas.microsoft.com/office/drawing/2016/SVG/main" r:embed="rId22"/>
                </a:ext>
              </a:extLst>
            </a:blip>
            <a:stretch>
              <a:fillRect/>
            </a:stretch>
          </p:blipFill>
          <p:spPr>
            <a:xfrm>
              <a:off x="5600210" y="1988981"/>
              <a:ext cx="551891" cy="551891"/>
            </a:xfrm>
            <a:prstGeom prst="rect">
              <a:avLst/>
            </a:prstGeom>
          </p:spPr>
        </p:pic>
      </p:grpSp>
      <p:grpSp>
        <p:nvGrpSpPr>
          <p:cNvPr id="34" name="Group 33">
            <a:extLst>
              <a:ext uri="{FF2B5EF4-FFF2-40B4-BE49-F238E27FC236}">
                <a16:creationId xmlns:a16="http://schemas.microsoft.com/office/drawing/2014/main" id="{7BB34468-49DC-5CA0-09C1-4345DD866F9B}"/>
              </a:ext>
            </a:extLst>
          </p:cNvPr>
          <p:cNvGrpSpPr/>
          <p:nvPr/>
        </p:nvGrpSpPr>
        <p:grpSpPr>
          <a:xfrm>
            <a:off x="7244153" y="2715347"/>
            <a:ext cx="3597775" cy="1042138"/>
            <a:chOff x="5531881" y="3061165"/>
            <a:chExt cx="3105664" cy="1042138"/>
          </a:xfrm>
        </p:grpSpPr>
        <p:sp>
          <p:nvSpPr>
            <p:cNvPr id="7" name="Rectangle 6">
              <a:extLst>
                <a:ext uri="{FF2B5EF4-FFF2-40B4-BE49-F238E27FC236}">
                  <a16:creationId xmlns:a16="http://schemas.microsoft.com/office/drawing/2014/main" id="{5FE505DE-9877-0E8B-DB30-94773DFC1A5A}"/>
                </a:ext>
              </a:extLst>
            </p:cNvPr>
            <p:cNvSpPr/>
            <p:nvPr/>
          </p:nvSpPr>
          <p:spPr>
            <a:xfrm>
              <a:off x="5531881" y="3061165"/>
              <a:ext cx="3105664" cy="1042138"/>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pic>
          <p:nvPicPr>
            <p:cNvPr id="23" name="Graphic 22" descr="Lightbulb and gear">
              <a:extLst>
                <a:ext uri="{FF2B5EF4-FFF2-40B4-BE49-F238E27FC236}">
                  <a16:creationId xmlns:a16="http://schemas.microsoft.com/office/drawing/2014/main" id="{083F5C59-58A9-6129-AA26-A3D09424C217}"/>
                </a:ext>
              </a:extLst>
            </p:cNvPr>
            <p:cNvPicPr>
              <a:picLocks noChangeAspect="1"/>
            </p:cNvPicPr>
            <p:nvPr/>
          </p:nvPicPr>
          <p:blipFill>
            <a:blip r:embed="rId23">
              <a:extLst>
                <a:ext uri="{28A0092B-C50C-407E-A947-70E740481C1C}">
                  <a14:useLocalDpi xmlns:a14="http://schemas.microsoft.com/office/drawing/2010/main" val="0"/>
                </a:ext>
                <a:ext uri="{96DAC541-7B7A-43D3-8B79-37D633B846F1}">
                  <asvg:svgBlip xmlns:asvg="http://schemas.microsoft.com/office/drawing/2016/SVG/main" r:embed="rId24"/>
                </a:ext>
              </a:extLst>
            </a:blip>
            <a:stretch>
              <a:fillRect/>
            </a:stretch>
          </p:blipFill>
          <p:spPr>
            <a:xfrm>
              <a:off x="5600210" y="3255735"/>
              <a:ext cx="551891" cy="551891"/>
            </a:xfrm>
            <a:prstGeom prst="rect">
              <a:avLst/>
            </a:prstGeom>
          </p:spPr>
        </p:pic>
        <p:sp>
          <p:nvSpPr>
            <p:cNvPr id="29" name="Rectangle 28">
              <a:hlinkClick r:id="rId25"/>
              <a:extLst>
                <a:ext uri="{FF2B5EF4-FFF2-40B4-BE49-F238E27FC236}">
                  <a16:creationId xmlns:a16="http://schemas.microsoft.com/office/drawing/2014/main" id="{2C5D549A-221C-05B6-D7DC-38A9FDF24D9E}"/>
                </a:ext>
              </a:extLst>
            </p:cNvPr>
            <p:cNvSpPr/>
            <p:nvPr/>
          </p:nvSpPr>
          <p:spPr>
            <a:xfrm>
              <a:off x="6096525" y="3132885"/>
              <a:ext cx="2418325" cy="796565"/>
            </a:xfrm>
            <a:prstGeom prst="rect">
              <a:avLst/>
            </a:prstGeom>
          </p:spPr>
          <p:txBody>
            <a:bodyPr wrap="square">
              <a:spAutoFit/>
            </a:bodyPr>
            <a:lstStyle/>
            <a:p>
              <a:pPr>
                <a:lnSpc>
                  <a:spcPct val="150000"/>
                </a:lnSpc>
                <a:defRPr/>
              </a:pPr>
              <a:r>
                <a:rPr lang="en-US" b="1">
                  <a:solidFill>
                    <a:schemeClr val="bg1"/>
                  </a:solidFill>
                  <a:latin typeface="Open Sans" pitchFamily="2" charset="0"/>
                  <a:ea typeface="Open Sans" pitchFamily="2" charset="0"/>
                  <a:cs typeface="Open Sans" pitchFamily="2" charset="0"/>
                </a:rPr>
                <a:t>KNOWLEDGEBASE</a:t>
              </a:r>
            </a:p>
            <a:p>
              <a:pPr>
                <a:lnSpc>
                  <a:spcPct val="150000"/>
                </a:lnSpc>
                <a:defRPr/>
              </a:pPr>
              <a:r>
                <a:rPr lang="en-US" sz="1400" u="sng">
                  <a:solidFill>
                    <a:schemeClr val="bg1"/>
                  </a:solidFill>
                  <a:latin typeface="Open Sans" pitchFamily="2" charset="0"/>
                  <a:ea typeface="Open Sans" pitchFamily="2" charset="0"/>
                  <a:cs typeface="Open Sans" pitchFamily="2" charset="0"/>
                </a:rPr>
                <a:t>Find answers to your queries</a:t>
              </a:r>
            </a:p>
          </p:txBody>
        </p:sp>
      </p:grpSp>
      <p:grpSp>
        <p:nvGrpSpPr>
          <p:cNvPr id="37" name="Group 36">
            <a:extLst>
              <a:ext uri="{FF2B5EF4-FFF2-40B4-BE49-F238E27FC236}">
                <a16:creationId xmlns:a16="http://schemas.microsoft.com/office/drawing/2014/main" id="{F3CFF1C6-807B-003D-4A47-8685174B0E09}"/>
              </a:ext>
            </a:extLst>
          </p:cNvPr>
          <p:cNvGrpSpPr/>
          <p:nvPr/>
        </p:nvGrpSpPr>
        <p:grpSpPr>
          <a:xfrm>
            <a:off x="7244459" y="1531544"/>
            <a:ext cx="3597162" cy="1042138"/>
            <a:chOff x="8444950" y="1768714"/>
            <a:chExt cx="3105135" cy="1042138"/>
          </a:xfrm>
        </p:grpSpPr>
        <p:sp>
          <p:nvSpPr>
            <p:cNvPr id="9" name="Rectangle 8">
              <a:extLst>
                <a:ext uri="{FF2B5EF4-FFF2-40B4-BE49-F238E27FC236}">
                  <a16:creationId xmlns:a16="http://schemas.microsoft.com/office/drawing/2014/main" id="{5AF7CEA9-F360-F4B0-51B3-C00708335A8F}"/>
                </a:ext>
              </a:extLst>
            </p:cNvPr>
            <p:cNvSpPr/>
            <p:nvPr/>
          </p:nvSpPr>
          <p:spPr>
            <a:xfrm>
              <a:off x="8444950" y="1768714"/>
              <a:ext cx="3105135" cy="1042138"/>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28" name="Rectangle 27">
              <a:extLst>
                <a:ext uri="{FF2B5EF4-FFF2-40B4-BE49-F238E27FC236}">
                  <a16:creationId xmlns:a16="http://schemas.microsoft.com/office/drawing/2014/main" id="{EB961295-B71F-20FA-672E-767D29CC1806}"/>
                </a:ext>
              </a:extLst>
            </p:cNvPr>
            <p:cNvSpPr/>
            <p:nvPr/>
          </p:nvSpPr>
          <p:spPr>
            <a:xfrm>
              <a:off x="9021158" y="1804574"/>
              <a:ext cx="2132790" cy="796565"/>
            </a:xfrm>
            <a:prstGeom prst="rect">
              <a:avLst/>
            </a:prstGeom>
          </p:spPr>
          <p:txBody>
            <a:bodyPr wrap="square">
              <a:spAutoFit/>
            </a:bodyPr>
            <a:lstStyle/>
            <a:p>
              <a:pPr>
                <a:lnSpc>
                  <a:spcPct val="150000"/>
                </a:lnSpc>
                <a:defRPr/>
              </a:pPr>
              <a:r>
                <a:rPr lang="en-US" b="1">
                  <a:solidFill>
                    <a:schemeClr val="bg1"/>
                  </a:solidFill>
                  <a:latin typeface="Open Sans" pitchFamily="2" charset="0"/>
                  <a:ea typeface="Open Sans" pitchFamily="2" charset="0"/>
                  <a:cs typeface="Open Sans" pitchFamily="2" charset="0"/>
                </a:rPr>
                <a:t>SALES</a:t>
              </a:r>
            </a:p>
            <a:p>
              <a:pPr>
                <a:lnSpc>
                  <a:spcPct val="150000"/>
                </a:lnSpc>
                <a:defRPr/>
              </a:pPr>
              <a:r>
                <a:rPr lang="en-US" sz="1400" u="sng">
                  <a:solidFill>
                    <a:schemeClr val="bg1"/>
                  </a:solidFill>
                  <a:latin typeface="Open Sans" pitchFamily="2" charset="0"/>
                  <a:ea typeface="Open Sans" pitchFamily="2" charset="0"/>
                  <a:cs typeface="Open Sans" pitchFamily="2" charset="0"/>
                  <a:hlinkClick r:id="rId26">
                    <a:extLst>
                      <a:ext uri="{A12FA001-AC4F-418D-AE19-62706E023703}">
                        <ahyp:hlinkClr xmlns:ahyp="http://schemas.microsoft.com/office/drawing/2018/hyperlinkcolor" val="tx"/>
                      </a:ext>
                    </a:extLst>
                  </a:hlinkClick>
                </a:rPr>
                <a:t>sales@itcompany.services</a:t>
              </a:r>
              <a:endParaRPr lang="en-US" sz="1400" u="sng">
                <a:solidFill>
                  <a:schemeClr val="bg1"/>
                </a:solidFill>
                <a:latin typeface="Open Sans" pitchFamily="2" charset="0"/>
                <a:ea typeface="Open Sans" pitchFamily="2" charset="0"/>
                <a:cs typeface="Open Sans" pitchFamily="2" charset="0"/>
              </a:endParaRPr>
            </a:p>
          </p:txBody>
        </p:sp>
        <p:pic>
          <p:nvPicPr>
            <p:cNvPr id="19" name="Graphic 18" descr="Chat bubble">
              <a:extLst>
                <a:ext uri="{FF2B5EF4-FFF2-40B4-BE49-F238E27FC236}">
                  <a16:creationId xmlns:a16="http://schemas.microsoft.com/office/drawing/2014/main" id="{57035C72-1381-C74A-7970-627AFD07D18E}"/>
                </a:ext>
              </a:extLst>
            </p:cNvPr>
            <p:cNvPicPr>
              <a:picLocks noChangeAspect="1"/>
            </p:cNvPicPr>
            <p:nvPr/>
          </p:nvPicPr>
          <p:blipFill>
            <a:blip r:embed="rId27">
              <a:extLst>
                <a:ext uri="{28A0092B-C50C-407E-A947-70E740481C1C}">
                  <a14:useLocalDpi xmlns:a14="http://schemas.microsoft.com/office/drawing/2010/main" val="0"/>
                </a:ext>
                <a:ext uri="{96DAC541-7B7A-43D3-8B79-37D633B846F1}">
                  <asvg:svgBlip xmlns:asvg="http://schemas.microsoft.com/office/drawing/2016/SVG/main" r:embed="rId28"/>
                </a:ext>
              </a:extLst>
            </a:blip>
            <a:stretch>
              <a:fillRect/>
            </a:stretch>
          </p:blipFill>
          <p:spPr>
            <a:xfrm>
              <a:off x="8495085" y="1938228"/>
              <a:ext cx="551891" cy="551891"/>
            </a:xfrm>
            <a:prstGeom prst="rect">
              <a:avLst/>
            </a:prstGeom>
          </p:spPr>
        </p:pic>
      </p:grpSp>
      <p:grpSp>
        <p:nvGrpSpPr>
          <p:cNvPr id="35" name="Group 34">
            <a:extLst>
              <a:ext uri="{FF2B5EF4-FFF2-40B4-BE49-F238E27FC236}">
                <a16:creationId xmlns:a16="http://schemas.microsoft.com/office/drawing/2014/main" id="{347EDBF2-04EB-D80A-E731-1E499892BAEA}"/>
              </a:ext>
            </a:extLst>
          </p:cNvPr>
          <p:cNvGrpSpPr/>
          <p:nvPr/>
        </p:nvGrpSpPr>
        <p:grpSpPr>
          <a:xfrm>
            <a:off x="7244153" y="3899150"/>
            <a:ext cx="3597775" cy="1042138"/>
            <a:chOff x="8444950" y="3097025"/>
            <a:chExt cx="3105664" cy="1042138"/>
          </a:xfrm>
        </p:grpSpPr>
        <p:sp>
          <p:nvSpPr>
            <p:cNvPr id="27" name="Rectangle 26">
              <a:extLst>
                <a:ext uri="{FF2B5EF4-FFF2-40B4-BE49-F238E27FC236}">
                  <a16:creationId xmlns:a16="http://schemas.microsoft.com/office/drawing/2014/main" id="{52A8AA90-EE2E-0E97-655C-CD1B4A7B6D56}"/>
                </a:ext>
              </a:extLst>
            </p:cNvPr>
            <p:cNvSpPr/>
            <p:nvPr/>
          </p:nvSpPr>
          <p:spPr>
            <a:xfrm>
              <a:off x="8444950" y="3097025"/>
              <a:ext cx="3105664" cy="1042138"/>
            </a:xfrm>
            <a:prstGeom prst="rect">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Open Sans" pitchFamily="2" charset="0"/>
                <a:ea typeface="Open Sans" pitchFamily="2" charset="0"/>
                <a:cs typeface="Open Sans" pitchFamily="2" charset="0"/>
              </a:endParaRPr>
            </a:p>
          </p:txBody>
        </p:sp>
        <p:sp>
          <p:nvSpPr>
            <p:cNvPr id="18" name="TextBox 17">
              <a:extLst>
                <a:ext uri="{FF2B5EF4-FFF2-40B4-BE49-F238E27FC236}">
                  <a16:creationId xmlns:a16="http://schemas.microsoft.com/office/drawing/2014/main" id="{99C27CAF-18D5-9D44-AC78-B6CD1FD23A95}"/>
                </a:ext>
              </a:extLst>
            </p:cNvPr>
            <p:cNvSpPr txBox="1"/>
            <p:nvPr/>
          </p:nvSpPr>
          <p:spPr>
            <a:xfrm>
              <a:off x="9021158" y="3132885"/>
              <a:ext cx="2101210" cy="796565"/>
            </a:xfrm>
            <a:prstGeom prst="rect">
              <a:avLst/>
            </a:prstGeom>
            <a:noFill/>
          </p:spPr>
          <p:txBody>
            <a:bodyPr wrap="square">
              <a:spAutoFit/>
            </a:bodyPr>
            <a:lstStyle/>
            <a:p>
              <a:pPr>
                <a:lnSpc>
                  <a:spcPct val="150000"/>
                </a:lnSpc>
                <a:defRPr/>
              </a:pPr>
              <a:r>
                <a:rPr lang="en-US" b="1">
                  <a:solidFill>
                    <a:schemeClr val="bg1"/>
                  </a:solidFill>
                  <a:latin typeface="Open Sans" pitchFamily="2" charset="0"/>
                  <a:ea typeface="Open Sans" pitchFamily="2" charset="0"/>
                  <a:cs typeface="Open Sans" pitchFamily="2" charset="0"/>
                </a:rPr>
                <a:t>WEBSITE</a:t>
              </a:r>
            </a:p>
            <a:p>
              <a:pPr>
                <a:lnSpc>
                  <a:spcPct val="150000"/>
                </a:lnSpc>
                <a:defRPr/>
              </a:pPr>
              <a:r>
                <a:rPr lang="en-US" sz="1400" u="sng">
                  <a:solidFill>
                    <a:schemeClr val="bg1"/>
                  </a:solidFill>
                  <a:latin typeface="Open Sans" pitchFamily="2" charset="0"/>
                  <a:ea typeface="Open Sans" pitchFamily="2" charset="0"/>
                  <a:cs typeface="Open Sans" pitchFamily="2" charset="0"/>
                  <a:hlinkClick r:id="rId29">
                    <a:extLst>
                      <a:ext uri="{A12FA001-AC4F-418D-AE19-62706E023703}">
                        <ahyp:hlinkClr xmlns:ahyp="http://schemas.microsoft.com/office/drawing/2018/hyperlinkcolor" val="tx"/>
                      </a:ext>
                    </a:extLst>
                  </a:hlinkClick>
                </a:rPr>
                <a:t>www.itcompany.info</a:t>
              </a:r>
              <a:endParaRPr lang="en-GB" sz="1400" u="sng">
                <a:solidFill>
                  <a:schemeClr val="bg1"/>
                </a:solidFill>
                <a:latin typeface="Open Sans" pitchFamily="2" charset="0"/>
                <a:ea typeface="Open Sans" pitchFamily="2" charset="0"/>
                <a:cs typeface="Open Sans" pitchFamily="2" charset="0"/>
              </a:endParaRPr>
            </a:p>
          </p:txBody>
        </p:sp>
        <p:pic>
          <p:nvPicPr>
            <p:cNvPr id="25" name="Graphic 24" descr="Newspaper">
              <a:extLst>
                <a:ext uri="{FF2B5EF4-FFF2-40B4-BE49-F238E27FC236}">
                  <a16:creationId xmlns:a16="http://schemas.microsoft.com/office/drawing/2014/main" id="{14D5AF58-56BD-6DC4-6275-6DEB0A05E7AA}"/>
                </a:ext>
              </a:extLst>
            </p:cNvPr>
            <p:cNvPicPr>
              <a:picLocks noChangeAspect="1"/>
            </p:cNvPicPr>
            <p:nvPr/>
          </p:nvPicPr>
          <p:blipFill>
            <a:blip r:embed="rId30">
              <a:extLst>
                <a:ext uri="{28A0092B-C50C-407E-A947-70E740481C1C}">
                  <a14:useLocalDpi xmlns:a14="http://schemas.microsoft.com/office/drawing/2010/main" val="0"/>
                </a:ext>
                <a:ext uri="{96DAC541-7B7A-43D3-8B79-37D633B846F1}">
                  <asvg:svgBlip xmlns:asvg="http://schemas.microsoft.com/office/drawing/2016/SVG/main" r:embed="rId31"/>
                </a:ext>
              </a:extLst>
            </a:blip>
            <a:stretch>
              <a:fillRect/>
            </a:stretch>
          </p:blipFill>
          <p:spPr>
            <a:xfrm>
              <a:off x="8512883" y="3246141"/>
              <a:ext cx="551891" cy="551891"/>
            </a:xfrm>
            <a:prstGeom prst="rect">
              <a:avLst/>
            </a:prstGeom>
          </p:spPr>
        </p:pic>
      </p:grpSp>
      <p:pic>
        <p:nvPicPr>
          <p:cNvPr id="92" name="Picture 91">
            <a:extLst>
              <a:ext uri="{FF2B5EF4-FFF2-40B4-BE49-F238E27FC236}">
                <a16:creationId xmlns:a16="http://schemas.microsoft.com/office/drawing/2014/main" id="{628027E2-7783-4D3E-A0B2-194D5D0082B7}"/>
              </a:ext>
            </a:extLst>
          </p:cNvPr>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7874522" y="188781"/>
            <a:ext cx="1419913" cy="1042138"/>
          </a:xfrm>
          <a:prstGeom prst="rect">
            <a:avLst/>
          </a:prstGeom>
        </p:spPr>
      </p:pic>
      <p:sp>
        <p:nvSpPr>
          <p:cNvPr id="4" name="TextBox 3">
            <a:extLst>
              <a:ext uri="{FF2B5EF4-FFF2-40B4-BE49-F238E27FC236}">
                <a16:creationId xmlns:a16="http://schemas.microsoft.com/office/drawing/2014/main" id="{9DE8FB7E-2AF4-9250-87E5-42C01B0E280A}"/>
              </a:ext>
            </a:extLst>
          </p:cNvPr>
          <p:cNvSpPr txBox="1"/>
          <p:nvPr/>
        </p:nvSpPr>
        <p:spPr>
          <a:xfrm>
            <a:off x="1011069" y="5896755"/>
            <a:ext cx="2062775" cy="253916"/>
          </a:xfrm>
          <a:prstGeom prst="rect">
            <a:avLst/>
          </a:prstGeom>
          <a:noFill/>
        </p:spPr>
        <p:txBody>
          <a:bodyPr wrap="square" rtlCol="0">
            <a:spAutoFit/>
          </a:bodyPr>
          <a:lstStyle/>
          <a:p>
            <a:pPr algn="r" rtl="1"/>
            <a:r>
              <a:rPr lang="en-US" sz="1050" spc="300">
                <a:solidFill>
                  <a:schemeClr val="bg1">
                    <a:lumMod val="75000"/>
                  </a:schemeClr>
                </a:solidFill>
              </a:rPr>
              <a:t>www.itcompany.info</a:t>
            </a:r>
          </a:p>
        </p:txBody>
      </p:sp>
      <p:grpSp>
        <p:nvGrpSpPr>
          <p:cNvPr id="13" name="Group 12">
            <a:extLst>
              <a:ext uri="{FF2B5EF4-FFF2-40B4-BE49-F238E27FC236}">
                <a16:creationId xmlns:a16="http://schemas.microsoft.com/office/drawing/2014/main" id="{FAFEEE0E-61DA-416F-AB77-F3E50FAEC638}"/>
              </a:ext>
            </a:extLst>
          </p:cNvPr>
          <p:cNvGrpSpPr/>
          <p:nvPr/>
        </p:nvGrpSpPr>
        <p:grpSpPr>
          <a:xfrm>
            <a:off x="305187" y="2086921"/>
            <a:ext cx="2020437" cy="2018240"/>
            <a:chOff x="305187" y="2086921"/>
            <a:chExt cx="2020437" cy="2018240"/>
          </a:xfrm>
        </p:grpSpPr>
        <p:sp>
          <p:nvSpPr>
            <p:cNvPr id="2" name="Rectangle: Rounded Corners 1">
              <a:extLst>
                <a:ext uri="{FF2B5EF4-FFF2-40B4-BE49-F238E27FC236}">
                  <a16:creationId xmlns:a16="http://schemas.microsoft.com/office/drawing/2014/main" id="{26466EAE-21FE-419C-B456-F6CA7DB9571B}"/>
                </a:ext>
              </a:extLst>
            </p:cNvPr>
            <p:cNvSpPr/>
            <p:nvPr/>
          </p:nvSpPr>
          <p:spPr>
            <a:xfrm>
              <a:off x="305187" y="2086921"/>
              <a:ext cx="2020437" cy="2018240"/>
            </a:xfrm>
            <a:prstGeom prst="roundRect">
              <a:avLst>
                <a:gd name="adj" fmla="val 2726"/>
              </a:avLst>
            </a:prstGeom>
            <a:solidFill>
              <a:srgbClr val="FF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 name="Picture 15">
              <a:extLst>
                <a:ext uri="{FF2B5EF4-FFF2-40B4-BE49-F238E27FC236}">
                  <a16:creationId xmlns:a16="http://schemas.microsoft.com/office/drawing/2014/main" id="{5C92FE9F-8493-4323-AE36-E7C1839D5B01}"/>
                </a:ext>
              </a:extLst>
            </p:cNvPr>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447541" y="2234687"/>
              <a:ext cx="1735728" cy="1722709"/>
            </a:xfrm>
            <a:prstGeom prst="rect">
              <a:avLst/>
            </a:prstGeom>
          </p:spPr>
        </p:pic>
      </p:grpSp>
    </p:spTree>
    <p:extLst>
      <p:ext uri="{BB962C8B-B14F-4D97-AF65-F5344CB8AC3E}">
        <p14:creationId xmlns:p14="http://schemas.microsoft.com/office/powerpoint/2010/main" val="287324784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3" presetClass="entr" presetSubtype="16" fill="hold" nodeType="clickEffect">
                                  <p:stCondLst>
                                    <p:cond delay="0"/>
                                  </p:stCondLst>
                                  <p:childTnLst>
                                    <p:set>
                                      <p:cBhvr>
                                        <p:cTn id="6" dur="1" fill="hold">
                                          <p:stCondLst>
                                            <p:cond delay="0"/>
                                          </p:stCondLst>
                                        </p:cTn>
                                        <p:tgtEl>
                                          <p:spTgt spid="36"/>
                                        </p:tgtEl>
                                        <p:attrNameLst>
                                          <p:attrName>style.visibility</p:attrName>
                                        </p:attrNameLst>
                                      </p:cBhvr>
                                      <p:to>
                                        <p:strVal val="visible"/>
                                      </p:to>
                                    </p:set>
                                    <p:anim calcmode="lin" valueType="num">
                                      <p:cBhvr>
                                        <p:cTn id="7" dur="500" fill="hold"/>
                                        <p:tgtEl>
                                          <p:spTgt spid="36"/>
                                        </p:tgtEl>
                                        <p:attrNameLst>
                                          <p:attrName>ppt_w</p:attrName>
                                        </p:attrNameLst>
                                      </p:cBhvr>
                                      <p:tavLst>
                                        <p:tav tm="0">
                                          <p:val>
                                            <p:fltVal val="0"/>
                                          </p:val>
                                        </p:tav>
                                        <p:tav tm="100000">
                                          <p:val>
                                            <p:strVal val="#ppt_w"/>
                                          </p:val>
                                        </p:tav>
                                      </p:tavLst>
                                    </p:anim>
                                    <p:anim calcmode="lin" valueType="num">
                                      <p:cBhvr>
                                        <p:cTn id="8" dur="500" fill="hold"/>
                                        <p:tgtEl>
                                          <p:spTgt spid="36"/>
                                        </p:tgtEl>
                                        <p:attrNameLst>
                                          <p:attrName>ppt_h</p:attrName>
                                        </p:attrNameLst>
                                      </p:cBhvr>
                                      <p:tavLst>
                                        <p:tav tm="0">
                                          <p:val>
                                            <p:fltVal val="0"/>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anim calcmode="lin" valueType="num">
                                      <p:cBhvr>
                                        <p:cTn id="11" dur="500" fill="hold"/>
                                        <p:tgtEl>
                                          <p:spTgt spid="34"/>
                                        </p:tgtEl>
                                        <p:attrNameLst>
                                          <p:attrName>ppt_w</p:attrName>
                                        </p:attrNameLst>
                                      </p:cBhvr>
                                      <p:tavLst>
                                        <p:tav tm="0">
                                          <p:val>
                                            <p:fltVal val="0"/>
                                          </p:val>
                                        </p:tav>
                                        <p:tav tm="100000">
                                          <p:val>
                                            <p:strVal val="#ppt_w"/>
                                          </p:val>
                                        </p:tav>
                                      </p:tavLst>
                                    </p:anim>
                                    <p:anim calcmode="lin" valueType="num">
                                      <p:cBhvr>
                                        <p:cTn id="12" dur="500" fill="hold"/>
                                        <p:tgtEl>
                                          <p:spTgt spid="3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ppt_w</p:attrName>
                                        </p:attrNameLst>
                                      </p:cBhvr>
                                      <p:tavLst>
                                        <p:tav tm="0">
                                          <p:val>
                                            <p:fltVal val="0"/>
                                          </p:val>
                                        </p:tav>
                                        <p:tav tm="100000">
                                          <p:val>
                                            <p:strVal val="#ppt_w"/>
                                          </p:val>
                                        </p:tav>
                                      </p:tavLst>
                                    </p:anim>
                                    <p:anim calcmode="lin" valueType="num">
                                      <p:cBhvr>
                                        <p:cTn id="16" dur="500" fill="hold"/>
                                        <p:tgtEl>
                                          <p:spTgt spid="35"/>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37"/>
                                        </p:tgtEl>
                                        <p:attrNameLst>
                                          <p:attrName>style.visibility</p:attrName>
                                        </p:attrNameLst>
                                      </p:cBhvr>
                                      <p:to>
                                        <p:strVal val="visible"/>
                                      </p:to>
                                    </p:set>
                                    <p:anim calcmode="lin" valueType="num">
                                      <p:cBhvr>
                                        <p:cTn id="19" dur="500" fill="hold"/>
                                        <p:tgtEl>
                                          <p:spTgt spid="37"/>
                                        </p:tgtEl>
                                        <p:attrNameLst>
                                          <p:attrName>ppt_w</p:attrName>
                                        </p:attrNameLst>
                                      </p:cBhvr>
                                      <p:tavLst>
                                        <p:tav tm="0">
                                          <p:val>
                                            <p:fltVal val="0"/>
                                          </p:val>
                                        </p:tav>
                                        <p:tav tm="100000">
                                          <p:val>
                                            <p:strVal val="#ppt_w"/>
                                          </p:val>
                                        </p:tav>
                                      </p:tavLst>
                                    </p:anim>
                                    <p:anim calcmode="lin" valueType="num">
                                      <p:cBhvr>
                                        <p:cTn id="20" dur="500" fill="hold"/>
                                        <p:tgtEl>
                                          <p:spTgt spid="37"/>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nodeType="clickEffect">
                                  <p:stCondLst>
                                    <p:cond delay="0"/>
                                  </p:stCondLst>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ppt_w</p:attrName>
                                        </p:attrNameLst>
                                      </p:cBhvr>
                                      <p:tavLst>
                                        <p:tav tm="0">
                                          <p:val>
                                            <p:fltVal val="0"/>
                                          </p:val>
                                        </p:tav>
                                        <p:tav tm="100000">
                                          <p:val>
                                            <p:strVal val="#ppt_w"/>
                                          </p:val>
                                        </p:tav>
                                      </p:tavLst>
                                    </p:anim>
                                    <p:anim calcmode="lin" valueType="num">
                                      <p:cBhvr>
                                        <p:cTn id="26" dur="500" fill="hold"/>
                                        <p:tgtEl>
                                          <p:spTgt spid="39"/>
                                        </p:tgtEl>
                                        <p:attrNameLst>
                                          <p:attrName>ppt_h</p:attrName>
                                        </p:attrNameLst>
                                      </p:cBhvr>
                                      <p:tavLst>
                                        <p:tav tm="0">
                                          <p:val>
                                            <p:fltVal val="0"/>
                                          </p:val>
                                        </p:tav>
                                        <p:tav tm="100000">
                                          <p:val>
                                            <p:strVal val="#ppt_h"/>
                                          </p:val>
                                        </p:tav>
                                      </p:tavLst>
                                    </p:anim>
                                  </p:childTnLst>
                                </p:cTn>
                              </p:par>
                              <p:par>
                                <p:cTn id="27" presetID="23" presetClass="entr" presetSubtype="16"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p:cTn id="29" dur="500" fill="hold"/>
                                        <p:tgtEl>
                                          <p:spTgt spid="20"/>
                                        </p:tgtEl>
                                        <p:attrNameLst>
                                          <p:attrName>ppt_w</p:attrName>
                                        </p:attrNameLst>
                                      </p:cBhvr>
                                      <p:tavLst>
                                        <p:tav tm="0">
                                          <p:val>
                                            <p:fltVal val="0"/>
                                          </p:val>
                                        </p:tav>
                                        <p:tav tm="100000">
                                          <p:val>
                                            <p:strVal val="#ppt_w"/>
                                          </p:val>
                                        </p:tav>
                                      </p:tavLst>
                                    </p:anim>
                                    <p:anim calcmode="lin" valueType="num">
                                      <p:cBhvr>
                                        <p:cTn id="30"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67E1A9086CB19419F5B35165874BCED" ma:contentTypeVersion="18" ma:contentTypeDescription="Create a new document." ma:contentTypeScope="" ma:versionID="88b92d1b8223a7c9f7eadbc423841eaf">
  <xsd:schema xmlns:xsd="http://www.w3.org/2001/XMLSchema" xmlns:xs="http://www.w3.org/2001/XMLSchema" xmlns:p="http://schemas.microsoft.com/office/2006/metadata/properties" xmlns:ns2="a3769ef6-46c0-4af7-a272-15d4124a7c60" xmlns:ns3="fe0e7a13-37da-4f90-8fef-150b62b8bd47" targetNamespace="http://schemas.microsoft.com/office/2006/metadata/properties" ma:root="true" ma:fieldsID="1fc553187b868bb0427371a674215690" ns2:_="" ns3:_="">
    <xsd:import namespace="a3769ef6-46c0-4af7-a272-15d4124a7c60"/>
    <xsd:import namespace="fe0e7a13-37da-4f90-8fef-150b62b8bd47"/>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OCR"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3769ef6-46c0-4af7-a272-15d4124a7c6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0a9ccc74-8dc0-40d9-8145-86ac1e3fccd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fe0e7a13-37da-4f90-8fef-150b62b8bd4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21e58518-ebe1-42f1-8617-4dc3df1c5de2}" ma:internalName="TaxCatchAll" ma:showField="CatchAllData" ma:web="fe0e7a13-37da-4f90-8fef-150b62b8bd4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3769ef6-46c0-4af7-a272-15d4124a7c60">
      <Terms xmlns="http://schemas.microsoft.com/office/infopath/2007/PartnerControls"/>
    </lcf76f155ced4ddcb4097134ff3c332f>
    <TaxCatchAll xmlns="fe0e7a13-37da-4f90-8fef-150b62b8bd47" xsi:nil="true"/>
    <SharedWithUsers xmlns="fe0e7a13-37da-4f90-8fef-150b62b8bd47">
      <UserInfo>
        <DisplayName>Omair Khan</DisplayName>
        <AccountId>177</AccountId>
        <AccountType/>
      </UserInfo>
      <UserInfo>
        <DisplayName>Noor Awan</DisplayName>
        <AccountId>15</AccountId>
        <AccountType/>
      </UserInfo>
    </SharedWithUser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BA3750D-ABB9-4DFA-8D82-C4054033E9B9}">
  <ds:schemaRefs>
    <ds:schemaRef ds:uri="a3769ef6-46c0-4af7-a272-15d4124a7c60"/>
    <ds:schemaRef ds:uri="fe0e7a13-37da-4f90-8fef-150b62b8bd4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88DA5DDC-9DB6-409A-ACDB-E8D10912A752}">
  <ds:schemaRefs>
    <ds:schemaRef ds:uri="http://schemas.openxmlformats.org/package/2006/metadata/core-properties"/>
    <ds:schemaRef ds:uri="http://schemas.microsoft.com/office/2006/metadata/properties"/>
    <ds:schemaRef ds:uri="http://purl.org/dc/terms/"/>
    <ds:schemaRef ds:uri="http://purl.org/dc/dcmitype/"/>
    <ds:schemaRef ds:uri="http://schemas.microsoft.com/office/infopath/2007/PartnerControls"/>
    <ds:schemaRef ds:uri="http://schemas.microsoft.com/office/2006/documentManagement/types"/>
    <ds:schemaRef ds:uri="http://purl.org/dc/elements/1.1/"/>
    <ds:schemaRef ds:uri="fe0e7a13-37da-4f90-8fef-150b62b8bd47"/>
    <ds:schemaRef ds:uri="a3769ef6-46c0-4af7-a272-15d4124a7c60"/>
    <ds:schemaRef ds:uri="http://www.w3.org/XML/1998/namespace"/>
  </ds:schemaRefs>
</ds:datastoreItem>
</file>

<file path=customXml/itemProps3.xml><?xml version="1.0" encoding="utf-8"?>
<ds:datastoreItem xmlns:ds="http://schemas.openxmlformats.org/officeDocument/2006/customXml" ds:itemID="{69630AAB-CD9C-472C-A8CC-711F0418EF41}">
  <ds:schemaRefs>
    <ds:schemaRef ds:uri="http://schemas.microsoft.com/sharepoint/v3/contenttype/forms"/>
  </ds:schemaRefs>
</ds:datastoreItem>
</file>

<file path=docMetadata/LabelInfo.xml><?xml version="1.0" encoding="utf-8"?>
<clbl:labelList xmlns:clbl="http://schemas.microsoft.com/office/2020/mipLabelMetadata">
  <clbl:label id="{24f4845d-5c1b-4b38-8119-fc8f0a024791}" enabled="1" method="Privileged" siteId="{7b4d7844-5524-40e6-8273-0550ec37c7e2}" contentBits="0" removed="0"/>
</clbl:labelList>
</file>

<file path=docProps/app.xml><?xml version="1.0" encoding="utf-8"?>
<Properties xmlns="http://schemas.openxmlformats.org/officeDocument/2006/extended-properties" xmlns:vt="http://schemas.openxmlformats.org/officeDocument/2006/docPropsVTypes">
  <Template/>
  <TotalTime>62</TotalTime>
  <Words>950</Words>
  <Application>Microsoft Office PowerPoint</Application>
  <PresentationFormat>Widescreen</PresentationFormat>
  <Paragraphs>244</Paragraphs>
  <Slides>14</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14</vt:i4>
      </vt:variant>
    </vt:vector>
  </HeadingPairs>
  <TitlesOfParts>
    <vt:vector size="23" baseType="lpstr">
      <vt:lpstr>Arial</vt:lpstr>
      <vt:lpstr>Bebas Neue</vt:lpstr>
      <vt:lpstr>Calibri</vt:lpstr>
      <vt:lpstr>Calibri Light</vt:lpstr>
      <vt:lpstr>Montserrat</vt:lpstr>
      <vt:lpstr>Open Sans</vt:lpstr>
      <vt:lpstr>Source Sans Pro</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Ushna Hareem</dc:creator>
  <cp:lastModifiedBy>Eman Waseem</cp:lastModifiedBy>
  <cp:revision>4</cp:revision>
  <dcterms:created xsi:type="dcterms:W3CDTF">2021-09-21T06:18:04Z</dcterms:created>
  <dcterms:modified xsi:type="dcterms:W3CDTF">2025-11-18T09:18:49Z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0x010100E67E1A9086CB19419F5B35165874BCED</vt:lpwstr>
  </property>
  <property fmtid="{D5CDD505-2E9C-101B-9397-08002B2CF9AE}" pid="3" name="MediaServiceImageTags">
    <vt:lpwstr/>
  </property>
</Properties>
</file>